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4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3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4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896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73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6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1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93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15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4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7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0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8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5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03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33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1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617D-C569-40A2-A666-49198D6154B4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88BC8-57F2-4C8D-90B4-A3B50C1E1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48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518" y="697424"/>
            <a:ext cx="9144000" cy="16002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This is a PowerPoint about a charity called…  </a:t>
            </a:r>
            <a:endParaRPr lang="en-GB" sz="36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68582" y="0"/>
            <a:ext cx="45719" cy="114300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12" y="2626556"/>
            <a:ext cx="6049775" cy="24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1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600" y="546101"/>
            <a:ext cx="8801100" cy="1676400"/>
          </a:xfrm>
        </p:spPr>
        <p:txBody>
          <a:bodyPr>
            <a:normAutofit/>
          </a:bodyPr>
          <a:lstStyle/>
          <a:p>
            <a:r>
              <a:rPr lang="en-GB" sz="3600" spc="-150" dirty="0" smtClean="0">
                <a:latin typeface="Comic Sans MS" panose="030F0702030302020204" pitchFamily="66" charset="0"/>
              </a:rPr>
              <a:t>Why is water really important?</a:t>
            </a:r>
            <a:endParaRPr lang="en-GB" sz="3600" spc="-15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t="3594" r="30267" b="3268"/>
          <a:stretch/>
        </p:blipFill>
        <p:spPr>
          <a:xfrm>
            <a:off x="216806" y="3219450"/>
            <a:ext cx="2387600" cy="361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 t="5609" r="19964" b="8814"/>
          <a:stretch/>
        </p:blipFill>
        <p:spPr>
          <a:xfrm>
            <a:off x="4891795" y="4033158"/>
            <a:ext cx="1490695" cy="2472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r="12787" b="7108"/>
          <a:stretch/>
        </p:blipFill>
        <p:spPr>
          <a:xfrm>
            <a:off x="2780223" y="3837832"/>
            <a:ext cx="2036550" cy="298098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328431" y="2050180"/>
            <a:ext cx="3480844" cy="1995640"/>
          </a:xfrm>
          <a:prstGeom prst="wedgeEllipseCallout">
            <a:avLst>
              <a:gd name="adj1" fmla="val -58110"/>
              <a:gd name="adj2" fmla="val 63558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Because we need water to survive and more than half our body needs water to function properly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90" y="-28739"/>
            <a:ext cx="2832210" cy="1149680"/>
          </a:xfrm>
          <a:prstGeom prst="rect">
            <a:avLst/>
          </a:prstGeom>
        </p:spPr>
      </p:pic>
      <p:pic>
        <p:nvPicPr>
          <p:cNvPr id="1026" name="Picture 2" descr="Volunteer for Operation WellFound this Eas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69" y="3261359"/>
            <a:ext cx="5303522" cy="35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 t="5609" r="19964" b="8814"/>
          <a:stretch/>
        </p:blipFill>
        <p:spPr>
          <a:xfrm>
            <a:off x="11092188" y="1448597"/>
            <a:ext cx="1037206" cy="17200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 t="5609" r="19964" b="8814"/>
          <a:stretch/>
        </p:blipFill>
        <p:spPr>
          <a:xfrm>
            <a:off x="6668533" y="1591054"/>
            <a:ext cx="1007188" cy="1670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 t="5609" r="19964" b="8814"/>
          <a:stretch/>
        </p:blipFill>
        <p:spPr>
          <a:xfrm>
            <a:off x="8865822" y="1571386"/>
            <a:ext cx="987935" cy="16383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r="12787"/>
          <a:stretch/>
        </p:blipFill>
        <p:spPr>
          <a:xfrm>
            <a:off x="7792948" y="1713582"/>
            <a:ext cx="955647" cy="15058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r="12787"/>
          <a:stretch/>
        </p:blipFill>
        <p:spPr>
          <a:xfrm>
            <a:off x="9941012" y="1571386"/>
            <a:ext cx="1060391" cy="16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What does the charity do?</a:t>
            </a:r>
            <a:endParaRPr lang="en-GB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437470"/>
              </p:ext>
            </p:extLst>
          </p:nvPr>
        </p:nvGraphicFramePr>
        <p:xfrm>
          <a:off x="363415" y="2296160"/>
          <a:ext cx="9085581" cy="8550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85581">
                  <a:extLst>
                    <a:ext uri="{9D8B030D-6E8A-4147-A177-3AD203B41FA5}">
                      <a16:colId xmlns:a16="http://schemas.microsoft.com/office/drawing/2014/main" val="1080672607"/>
                    </a:ext>
                  </a:extLst>
                </a:gridCol>
              </a:tblGrid>
              <a:tr h="855004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GB" sz="2400" dirty="0" smtClean="0"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Well found builds wells in Africa so that they have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access 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to 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clean 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  water which they can drink and cook with.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81382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75424"/>
              </p:ext>
            </p:extLst>
          </p:nvPr>
        </p:nvGraphicFramePr>
        <p:xfrm>
          <a:off x="495946" y="3276759"/>
          <a:ext cx="6292312" cy="852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292312">
                  <a:extLst>
                    <a:ext uri="{9D8B030D-6E8A-4147-A177-3AD203B41FA5}">
                      <a16:colId xmlns:a16="http://schemas.microsoft.com/office/drawing/2014/main" val="583351829"/>
                    </a:ext>
                  </a:extLst>
                </a:gridCol>
              </a:tblGrid>
              <a:tr h="85240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1625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19743"/>
              </p:ext>
            </p:extLst>
          </p:nvPr>
        </p:nvGraphicFramePr>
        <p:xfrm>
          <a:off x="495946" y="3505918"/>
          <a:ext cx="7020732" cy="7190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020732">
                  <a:extLst>
                    <a:ext uri="{9D8B030D-6E8A-4147-A177-3AD203B41FA5}">
                      <a16:colId xmlns:a16="http://schemas.microsoft.com/office/drawing/2014/main" val="1055141129"/>
                    </a:ext>
                  </a:extLst>
                </a:gridCol>
              </a:tblGrid>
              <a:tr h="719063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charity helps adults and 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children.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7393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24" y="2304614"/>
            <a:ext cx="4553386" cy="4553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90" y="-28739"/>
            <a:ext cx="2832210" cy="1149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946" y="447038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rial Black" panose="020B0A04020102020204" pitchFamily="34" charset="0"/>
              </a:rPr>
              <a:t>.</a:t>
            </a:r>
            <a:r>
              <a:rPr lang="en-GB" sz="2000" dirty="0" smtClean="0">
                <a:latin typeface="Comic Sans MS" panose="030F0702030302020204" pitchFamily="66" charset="0"/>
              </a:rPr>
              <a:t>They help families build toilets.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92406"/>
              </p:ext>
            </p:extLst>
          </p:nvPr>
        </p:nvGraphicFramePr>
        <p:xfrm>
          <a:off x="495946" y="5285462"/>
          <a:ext cx="8258089" cy="11756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58089">
                  <a:extLst>
                    <a:ext uri="{9D8B030D-6E8A-4147-A177-3AD203B41FA5}">
                      <a16:colId xmlns:a16="http://schemas.microsoft.com/office/drawing/2014/main" val="1933241952"/>
                    </a:ext>
                  </a:extLst>
                </a:gridCol>
              </a:tblGrid>
              <a:tr h="1175657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 Black" panose="020B0A04020102020204" pitchFamily="34" charset="0"/>
                        </a:rPr>
                        <a:t>.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They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teach people how to grow food for them to eat and also sell </a:t>
                      </a:r>
                    </a:p>
                    <a:p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 at market.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2137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" y="1"/>
            <a:ext cx="3456921" cy="23046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70691" t="56259" r="18823" b="25474"/>
          <a:stretch/>
        </p:blipFill>
        <p:spPr>
          <a:xfrm>
            <a:off x="6374322" y="2895738"/>
            <a:ext cx="2401748" cy="23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39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6101"/>
            <a:ext cx="10820399" cy="11303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latin typeface="+mn-lt"/>
              </a:rPr>
              <a:t>Where do the people live that they support?</a:t>
            </a:r>
            <a:endParaRPr lang="en-GB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94640"/>
              </p:ext>
            </p:extLst>
          </p:nvPr>
        </p:nvGraphicFramePr>
        <p:xfrm>
          <a:off x="685800" y="1828800"/>
          <a:ext cx="8102600" cy="822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02600">
                  <a:extLst>
                    <a:ext uri="{9D8B030D-6E8A-4147-A177-3AD203B41FA5}">
                      <a16:colId xmlns:a16="http://schemas.microsoft.com/office/drawing/2014/main" val="2937845345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They</a:t>
                      </a:r>
                      <a:r>
                        <a:rPr lang="en-GB" sz="2400" baseline="0" dirty="0" smtClean="0"/>
                        <a:t> support countries in Africa. These are the 4 main countries they support.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3269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60326"/>
              </p:ext>
            </p:extLst>
          </p:nvPr>
        </p:nvGraphicFramePr>
        <p:xfrm>
          <a:off x="685800" y="2829559"/>
          <a:ext cx="4673600" cy="1310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73600">
                  <a:extLst>
                    <a:ext uri="{9D8B030D-6E8A-4147-A177-3AD203B41FA5}">
                      <a16:colId xmlns:a16="http://schemas.microsoft.com/office/drawing/2014/main" val="2632845363"/>
                    </a:ext>
                  </a:extLst>
                </a:gridCol>
              </a:tblGrid>
              <a:tr h="7493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Kenya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Senegal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Guinea</a:t>
                      </a:r>
                      <a:r>
                        <a:rPr lang="en-GB" sz="2000" baseline="0" dirty="0" smtClean="0"/>
                        <a:t> Bissau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 smtClean="0"/>
                        <a:t>Burkina Faso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976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73" y="1194182"/>
            <a:ext cx="3205339" cy="3270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90" y="-28739"/>
            <a:ext cx="2832210" cy="1149680"/>
          </a:xfrm>
          <a:prstGeom prst="rect">
            <a:avLst/>
          </a:prstGeom>
        </p:spPr>
      </p:pic>
      <p:pic>
        <p:nvPicPr>
          <p:cNvPr id="2050" name="Picture 2" descr="https://i0.wp.com/wellfound.org.uk/wp-content/uploads/2018/02/DSC00761-2-e1542188165771.jpg?resize=750%2C500&amp;ssl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4922" r="26451" b="11945"/>
          <a:stretch/>
        </p:blipFill>
        <p:spPr bwMode="auto">
          <a:xfrm>
            <a:off x="3277276" y="2651760"/>
            <a:ext cx="3650280" cy="27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0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73" y="687141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GB" sz="4400" dirty="0" smtClean="0">
                <a:latin typeface="Comic Sans MS" panose="030F0702030302020204" pitchFamily="66" charset="0"/>
              </a:rPr>
              <a:t>Thank you for listening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39630"/>
              </p:ext>
            </p:extLst>
          </p:nvPr>
        </p:nvGraphicFramePr>
        <p:xfrm>
          <a:off x="2322013" y="1934674"/>
          <a:ext cx="7778663" cy="5287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778663">
                  <a:extLst>
                    <a:ext uri="{9D8B030D-6E8A-4147-A177-3AD203B41FA5}">
                      <a16:colId xmlns:a16="http://schemas.microsoft.com/office/drawing/2014/main" val="3003617894"/>
                    </a:ext>
                  </a:extLst>
                </a:gridCol>
              </a:tblGrid>
              <a:tr h="52878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Comic Sans MS" panose="030F0702030302020204" pitchFamily="66" charset="0"/>
                        </a:rPr>
                        <a:t>If you want to vote for this charity this is the</a:t>
                      </a:r>
                      <a:r>
                        <a:rPr lang="en-GB" sz="2400" baseline="0" dirty="0" smtClean="0">
                          <a:latin typeface="Comic Sans MS" panose="030F0702030302020204" pitchFamily="66" charset="0"/>
                        </a:rPr>
                        <a:t> logo</a:t>
                      </a:r>
                      <a:r>
                        <a:rPr lang="en-GB" sz="2400" baseline="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8993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6" y="2996536"/>
            <a:ext cx="8076974" cy="327868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285756" y="2538155"/>
            <a:ext cx="1164921" cy="1478072"/>
          </a:xfrm>
          <a:prstGeom prst="downArrow">
            <a:avLst>
              <a:gd name="adj1" fmla="val 34301"/>
              <a:gd name="adj2" fmla="val 477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90" y="-28739"/>
            <a:ext cx="2832210" cy="1149680"/>
          </a:xfrm>
          <a:prstGeom prst="rect">
            <a:avLst/>
          </a:prstGeom>
        </p:spPr>
      </p:pic>
      <p:pic>
        <p:nvPicPr>
          <p:cNvPr id="3074" name="Picture 2" descr="https://i2.wp.com/wellfound.org.uk/wp-content/uploads/2017/08/26-April-onwards-3-low-res.jpg?resize=750%2C500&amp;ssl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6"/>
          <a:stretch/>
        </p:blipFill>
        <p:spPr bwMode="auto">
          <a:xfrm>
            <a:off x="8957100" y="2996536"/>
            <a:ext cx="3099917" cy="28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081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136</TotalTime>
  <Words>144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Century Gothic</vt:lpstr>
      <vt:lpstr>Comic Sans MS</vt:lpstr>
      <vt:lpstr>Vapor Trail</vt:lpstr>
      <vt:lpstr>This is a PowerPoint about a charity called…  </vt:lpstr>
      <vt:lpstr>Why is water really important?</vt:lpstr>
      <vt:lpstr>What does the charity do?</vt:lpstr>
      <vt:lpstr>Where do the people live that they support?</vt:lpstr>
      <vt:lpstr>Thank you for listening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PowerPoint about</dc:title>
  <dc:creator>Maple</dc:creator>
  <cp:lastModifiedBy>%USERNAME%</cp:lastModifiedBy>
  <cp:revision>17</cp:revision>
  <dcterms:created xsi:type="dcterms:W3CDTF">2019-03-29T10:03:31Z</dcterms:created>
  <dcterms:modified xsi:type="dcterms:W3CDTF">2019-04-01T13:47:04Z</dcterms:modified>
</cp:coreProperties>
</file>