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4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CB544-4250-48DC-B838-40CA0D7869BA}" v="2047" dt="2024-02-29T21:59:37.950"/>
    <p1510:client id="{EEA4B007-859B-4F2C-9D2E-BFE1117DB56D}" v="2" dt="2024-02-29T22:26:52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3557" autoAdjust="0"/>
  </p:normalViewPr>
  <p:slideViewPr>
    <p:cSldViewPr snapToGrid="0">
      <p:cViewPr varScale="1">
        <p:scale>
          <a:sx n="105" d="100"/>
          <a:sy n="105" d="100"/>
        </p:scale>
        <p:origin x="186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" y="21721"/>
            <a:ext cx="1971723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10817153" y="3163689"/>
            <a:ext cx="1339686" cy="289312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24866"/>
              </p:ext>
            </p:extLst>
          </p:nvPr>
        </p:nvGraphicFramePr>
        <p:xfrm>
          <a:off x="1164566" y="330679"/>
          <a:ext cx="8679081" cy="6639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36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1026906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00949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52966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52966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52966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52966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55082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B050"/>
                          </a:solidFill>
                          <a:latin typeface="Century Gothic"/>
                        </a:rPr>
                        <a:t>Monday (MFM)</a:t>
                      </a:r>
                      <a:endParaRPr lang="en-GB" sz="8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433640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ONE</a:t>
                      </a:r>
                    </a:p>
                    <a:p>
                      <a:pPr lvl="0" algn="l"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08/04/24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29/04/24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20/05/24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17/06/24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08/07/24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02/09/24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23/09/24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14/10/24</a:t>
                      </a:r>
                    </a:p>
                    <a:p>
                      <a:pPr lvl="0" algn="l"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baseline="0" noProof="0" dirty="0">
                          <a:solidFill>
                            <a:schemeClr val="tx1"/>
                          </a:solidFill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BEEF BURGER in a bun with POTATO WEDGES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ROAST CHICKEN with Roast Potatoes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latin typeface="Century Gothic"/>
                        </a:rPr>
                        <a:t>&amp; Gravy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MINCE BEEF PIE and NEW POTATOES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5292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VEGAN MEATBALLS &amp; TOMATO SAUCE AND RICE</a:t>
                      </a:r>
                      <a:endParaRPr lang="en-US" b="1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0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VEGAN PASTA BOLOGNAISE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SAUSAGES with Roast Potatoes &amp; Gravy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SWEET POTATO and LENTIL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CHEESE and BEAN PASTY with Chips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2040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3 Jkt 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BEANS                                      CHEESE                                       TUNA                                   CHEESE                                  BEANS      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65074"/>
                  </a:ext>
                </a:extLst>
              </a:tr>
              <a:tr h="3316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Vegetables 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CAULIFLOWER AND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CARROTS &amp; 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CABBAGE &amp; SWEDE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CARROTS &amp; CAULIFLOWER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PEAS AND BAKED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18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VANILLA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STRAWBERRY JELLY  and Mandarins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TOFFEE APPLE CRUMBLE &amp;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SYRUP SNAP BISCUIT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82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1" dirty="0"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latin typeface="Century Gothic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433640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15/04/24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06/03/24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03/06/24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24/06/24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15/07/24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09/09/24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30/09/24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21/10/24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CHEESE and TOMATO PIZZA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PORK SAUSAGE in a bun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ROAST TURKEY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KORMA &amp; 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FISHFINGERS 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33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SUMMER VEGETABLE RISOTTO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MEXICAN FIVE BEAN RICE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VEGETABLE WELLINGTON with Roast Potatoes 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VEGETABLE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SAUSAGES with Chips and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2869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3 JKT 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       BEANS                                                    CHEESE                                         TUNA                                          CHEESE                                               BEANS         </a:t>
                      </a:r>
                      <a:endParaRPr kumimoji="0" lang="en-US" b="1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55921"/>
                  </a:ext>
                </a:extLst>
              </a:tr>
              <a:tr h="4400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Vegetables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CAULIFLOWER AND PEAS</a:t>
                      </a:r>
                      <a:endParaRPr kumimoji="0"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CARROTS &amp; GREEN BEANS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CABBAGE AND SWEDE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kumimoji="0"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CARROTS &amp; CAULIFLOWER</a:t>
                      </a:r>
                      <a:endParaRPr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PEAS &amp;  BAKED BEANS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18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1" dirty="0">
                          <a:latin typeface="Century Gothic"/>
                        </a:rPr>
                        <a:t>MARBLE SPONGE and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 OATIE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PEACH SPONGE and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CHOCOLATE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4066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433640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THREE</a:t>
                      </a:r>
                    </a:p>
                    <a:p>
                      <a:pPr lvl="0" algn="l">
                        <a:buNone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22/04/24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13/05/24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10/06/24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01/07/24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22/07/24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16/09/24</a:t>
                      </a:r>
                    </a:p>
                    <a:p>
                      <a:pPr lvl="0" algn="l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07/10/24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CHEESE &amp; TOMATO PINWHEEL and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 PASTA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ROAST GAMMON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PAELLA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18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BBQ QUORN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VEGETABLE WRAP WITH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QUORN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 SPINACH &amp; CHEESE SWIRL with WEDGES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PIZZA 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2040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Option 3 Jkt Pot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BEANS                                                         CHEESE                                              TUNA                                                         CHEESE                                       BEANS      </a:t>
                      </a:r>
                      <a:endParaRPr kumimoji="0" lang="en-US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41129"/>
                  </a:ext>
                </a:extLst>
              </a:tr>
              <a:tr h="4400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Vegetables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CAULIFLOWER AND PEAS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endParaRPr kumimoji="0"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CARROTS &amp; GREEN BEANS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CABBAGE AND SWEDE</a:t>
                      </a:r>
                      <a:endParaRPr kumimoji="0"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CARROTS &amp; </a:t>
                      </a:r>
                      <a:endParaRPr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CAULIFLOWER</a:t>
                      </a:r>
                      <a:endParaRPr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PEAS &amp; BAKED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433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50" b="1" i="0" u="none" strike="noStrike" noProof="0" dirty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ICE CREAM</a:t>
                      </a:r>
                      <a:endParaRPr lang="en-GB" sz="8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l">
                        <a:buNone/>
                      </a:pPr>
                      <a:endParaRPr lang="en-GB" sz="750" b="1" i="0" u="none" strike="noStrike" noProof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ICED CHOCOLATE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APPLE FLAPJACK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BANANA SPONGE and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FRUITY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4066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419061" y="34665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3805829" y="36229"/>
            <a:ext cx="473067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Century Gothic"/>
              </a:rPr>
              <a:t> SPRING &amp; SUMMER Menu 2024</a:t>
            </a:r>
            <a:endParaRPr lang="en-GB" sz="18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342575" y="9841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576964" y="15158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9924979" y="1361509"/>
            <a:ext cx="1069762" cy="15594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/>
              </a:rPr>
              <a:t>Available  Daily:</a:t>
            </a:r>
            <a:endParaRPr lang="en-US" dirty="0">
              <a:solidFill>
                <a:schemeClr val="tx1"/>
              </a:solidFill>
              <a:latin typeface="Century Gothic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/>
              </a:rPr>
              <a:t>Bread freshly baked on site daily</a:t>
            </a:r>
          </a:p>
          <a:p>
            <a:endParaRPr lang="en-GB" sz="8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Daily salad selection</a:t>
            </a:r>
          </a:p>
          <a:p>
            <a:endParaRPr lang="en-GB" sz="800" dirty="0">
              <a:solidFill>
                <a:schemeClr val="tx1"/>
              </a:solidFill>
              <a:latin typeface="Century Gothic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/>
              </a:rPr>
              <a:t>SALMON MAYO</a:t>
            </a:r>
          </a:p>
          <a:p>
            <a:r>
              <a:rPr lang="en-GB" sz="800" dirty="0">
                <a:solidFill>
                  <a:schemeClr val="tx1"/>
                </a:solidFill>
                <a:latin typeface="Century Gothic"/>
              </a:rPr>
              <a:t>For JKT POT</a:t>
            </a:r>
            <a:endParaRPr lang="en-GB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9924979" y="34666"/>
            <a:ext cx="1162170" cy="1209323"/>
            <a:chOff x="8787174" y="18897"/>
            <a:chExt cx="1162170" cy="10151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8897"/>
              <a:ext cx="1162170" cy="1015102"/>
              <a:chOff x="8787174" y="18897"/>
              <a:chExt cx="1162170" cy="1015102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8897"/>
                <a:ext cx="1051376" cy="940847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100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8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Chef’s Special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327" y="329089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670" y="459192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731DFA1F-A244-493D-BB44-2E64871B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52" y="1529442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414" y="2476967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07" y="1424666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46" y="1532508"/>
            <a:ext cx="181496" cy="104186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60DDB756-AE0D-91F9-60A7-70D56DD39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777" y="5914925"/>
            <a:ext cx="181496" cy="104186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21806-C6A8-66EA-BA34-1A31093B3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02" y="1467049"/>
            <a:ext cx="181496" cy="10418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3AB61B0-5252-F2D7-0344-7C0556C7E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01" y="3013998"/>
            <a:ext cx="143018" cy="17409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F327BCDB-02CD-971F-63C5-7BF327D20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558" y="6136799"/>
            <a:ext cx="181496" cy="104186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32EA799-0C10-9788-1C19-537D84BE9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23" y="3446468"/>
            <a:ext cx="143018" cy="17409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5EE7CEAF-CF11-3A14-CF05-305A116A7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52" y="5489799"/>
            <a:ext cx="181496" cy="10418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F756FE9F-5624-7432-070E-717DCD568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93" y="3513392"/>
            <a:ext cx="181496" cy="10418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E5DA27A6-B0E9-3936-7FC2-6DB9F17E7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11" y="5489172"/>
            <a:ext cx="181496" cy="10418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F91F5635-1336-5E34-077C-7B3D3C35F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884" y="6373057"/>
            <a:ext cx="143018" cy="174096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8BF45D9-1F7A-5FD8-EDFB-C52A3A639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64" y="788412"/>
            <a:ext cx="223179" cy="19301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B31F950-6203-2E15-1342-1BB7DE832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55" y="936493"/>
            <a:ext cx="147249" cy="152424"/>
          </a:xfrm>
          <a:prstGeom prst="rect">
            <a:avLst/>
          </a:prstGeom>
        </p:spPr>
      </p:pic>
      <p:pic>
        <p:nvPicPr>
          <p:cNvPr id="21" name="Picture 31">
            <a:extLst>
              <a:ext uri="{FF2B5EF4-FFF2-40B4-BE49-F238E27FC236}">
                <a16:creationId xmlns:a16="http://schemas.microsoft.com/office/drawing/2014/main" id="{A0FCC37C-5C1A-ADD7-1F76-96582692E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484" y="3039651"/>
            <a:ext cx="152400" cy="171450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F807F350-D5C8-5BB8-7395-5C09CBBB1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60" y="3513136"/>
            <a:ext cx="181496" cy="104186"/>
          </a:xfrm>
          <a:prstGeom prst="rect">
            <a:avLst/>
          </a:prstGeom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690C8DB-A334-8081-3E74-074E514BB2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694" y="6622587"/>
            <a:ext cx="142875" cy="180975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4270ECB6-667A-63F3-2E86-47D64AF53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44" y="6544161"/>
            <a:ext cx="181496" cy="10418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62DC05C-6358-B42D-B6BF-10AD417A5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5" y="1508704"/>
            <a:ext cx="143018" cy="174096"/>
          </a:xfrm>
          <a:prstGeom prst="rect">
            <a:avLst/>
          </a:prstGeom>
        </p:spPr>
      </p:pic>
      <p:pic>
        <p:nvPicPr>
          <p:cNvPr id="19" name="Picture 31">
            <a:extLst>
              <a:ext uri="{FF2B5EF4-FFF2-40B4-BE49-F238E27FC236}">
                <a16:creationId xmlns:a16="http://schemas.microsoft.com/office/drawing/2014/main" id="{6BCE3B7C-BA0E-5608-931E-0CBECC51F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107" y="4496473"/>
            <a:ext cx="152400" cy="17145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4550DD-A22C-B7C6-E3F9-8F7BAAB77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74" y="1426282"/>
            <a:ext cx="143018" cy="174096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7442930A-ED1A-BA1B-963A-0550AFEBA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04" y="1476890"/>
            <a:ext cx="181496" cy="104186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312854C1-440B-0FE8-3876-435D19B56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98" y="3513136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66436132-ACD2-79F2-34B1-D01427E68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15999" y="5587695"/>
            <a:ext cx="195873" cy="125851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47FBF806-8B9D-7F5D-B0D8-D4AFBB3E9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13" y="6601670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fde98e28-7625-451c-8c53-44dda40a03da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4053289-19df-4a0d-ba79-24174fdaa72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10075</TotalTime>
  <Words>979</Words>
  <Application>Microsoft Office PowerPoint</Application>
  <PresentationFormat>Widescreen</PresentationFormat>
  <Paragraphs>138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Wendy Worgan</cp:lastModifiedBy>
  <cp:revision>1414</cp:revision>
  <cp:lastPrinted>2020-03-11T16:56:56Z</cp:lastPrinted>
  <dcterms:created xsi:type="dcterms:W3CDTF">2014-08-19T19:35:20Z</dcterms:created>
  <dcterms:modified xsi:type="dcterms:W3CDTF">2024-03-08T10:16:27Z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