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1749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04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64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57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Silver Star Cookies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00FF00"/>
                </a:solidFill>
              </a:rPr>
              <a:t>By </a:t>
            </a:r>
            <a:r>
              <a:rPr lang="en" dirty="0" smtClean="0">
                <a:solidFill>
                  <a:srgbClr val="00FF00"/>
                </a:solidFill>
              </a:rPr>
              <a:t>Sam</a:t>
            </a:r>
            <a:endParaRPr lang="en" dirty="0">
              <a:solidFill>
                <a:srgbClr val="00FF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l="-5050" t="2160" r="5050" b="-2160"/>
          <a:stretch/>
        </p:blipFill>
        <p:spPr>
          <a:xfrm>
            <a:off x="0" y="2834125"/>
            <a:ext cx="2202649" cy="22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-5050" t="2160" r="5050" b="-2160"/>
          <a:stretch/>
        </p:blipFill>
        <p:spPr>
          <a:xfrm>
            <a:off x="6941350" y="0"/>
            <a:ext cx="2202649" cy="22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9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9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Cookies.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We picked this recipe out of our Christmas cooking book because it looked quite easy.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4856"/>
            <a:ext cx="3878175" cy="290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9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Pictures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These are some photos of the start and finish of the bake.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225" y="2497537"/>
            <a:ext cx="2285126" cy="264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112" y="2497538"/>
            <a:ext cx="2285115" cy="26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5349" y="2498861"/>
            <a:ext cx="2285126" cy="264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" y="2497539"/>
            <a:ext cx="2285126" cy="264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6338" y="0"/>
            <a:ext cx="1874139" cy="249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9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9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9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9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9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(16:9)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Silver Star Cookies</vt:lpstr>
      <vt:lpstr>The Cookies.</vt:lpstr>
      <vt:lpstr>Pictures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 Cookies</dc:title>
  <dc:creator>Laura May</dc:creator>
  <cp:lastModifiedBy>Laura May</cp:lastModifiedBy>
  <cp:revision>1</cp:revision>
  <dcterms:modified xsi:type="dcterms:W3CDTF">2017-12-05T20:33:55Z</dcterms:modified>
</cp:coreProperties>
</file>