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Mission%20for%20Vision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8823" y="378822"/>
            <a:ext cx="6035040" cy="2508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Mission for Vision UK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56" t="10758" r="62272" b="72546"/>
          <a:stretch/>
        </p:blipFill>
        <p:spPr>
          <a:xfrm>
            <a:off x="4347674" y="4127863"/>
            <a:ext cx="7844326" cy="273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6906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193867" y="2419312"/>
            <a:ext cx="4454435" cy="2481942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Why is our eyesight so important?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290457" y="1"/>
            <a:ext cx="7032173" cy="2534194"/>
          </a:xfrm>
          <a:prstGeom prst="wedgeEllipseCallout">
            <a:avLst>
              <a:gd name="adj1" fmla="val 46718"/>
              <a:gd name="adj2" fmla="val 542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 you can drive, so you can see where you are going, so you can cross the road safely and lots more…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058" y="3944982"/>
            <a:ext cx="3133045" cy="269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53" y="5018819"/>
            <a:ext cx="5290457" cy="367836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84562" y="143691"/>
            <a:ext cx="4836523" cy="2508069"/>
          </a:xfrm>
          <a:prstGeom prst="wedgeEllipseCallout">
            <a:avLst>
              <a:gd name="adj1" fmla="val -56631"/>
              <a:gd name="adj2" fmla="val 802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To read, to write, to watch the TV, to play computer games, to learn…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606209"/>
            <a:ext cx="11913325" cy="52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442755" y="3631474"/>
            <a:ext cx="2521131" cy="3108961"/>
          </a:xfrm>
          <a:prstGeom prst="ellipse">
            <a:avLst/>
          </a:prstGeom>
          <a:noFill/>
          <a:ln w="193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098533" y="2936797"/>
            <a:ext cx="2448785" cy="3087189"/>
          </a:xfrm>
          <a:prstGeom prst="ellipse">
            <a:avLst/>
          </a:prstGeom>
          <a:noFill/>
          <a:ln w="193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38123" y="587829"/>
            <a:ext cx="734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Which countries do they help?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75417"/>
            <a:ext cx="3865094" cy="26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445" y="600891"/>
            <a:ext cx="4898572" cy="133241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What does the charity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6118" y="1751005"/>
            <a:ext cx="60480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They test your eyes</a:t>
            </a:r>
          </a:p>
          <a:p>
            <a:pPr algn="ctr"/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Giving out glasses for people who are in need</a:t>
            </a:r>
          </a:p>
          <a:p>
            <a:pPr algn="ctr"/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5" y="2179709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 action="ppaction://hlinkfile"/>
              </a:rPr>
              <a:t>Video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49731" y="2364375"/>
            <a:ext cx="343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Providing protective sunglasses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046" y="4723209"/>
            <a:ext cx="2238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Giving medication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046" y="5646163"/>
            <a:ext cx="1994953" cy="1122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445" y="279544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Organising and funding eye operations.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62" y="4365108"/>
            <a:ext cx="1539418" cy="205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4285" t="19874" r="39539" b="25503"/>
          <a:stretch/>
        </p:blipFill>
        <p:spPr>
          <a:xfrm>
            <a:off x="7540260" y="2364375"/>
            <a:ext cx="2188578" cy="145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122" y="0"/>
            <a:ext cx="4853239" cy="337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1319" t="30446" r="45147" b="39122"/>
          <a:stretch/>
        </p:blipFill>
        <p:spPr>
          <a:xfrm>
            <a:off x="2837492" y="3195372"/>
            <a:ext cx="2949672" cy="1505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9614" t="30625" r="44244" b="27469"/>
          <a:stretch/>
        </p:blipFill>
        <p:spPr>
          <a:xfrm>
            <a:off x="8229178" y="4813165"/>
            <a:ext cx="2999320" cy="19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56" t="10758" r="62272" b="72546"/>
          <a:stretch/>
        </p:blipFill>
        <p:spPr>
          <a:xfrm>
            <a:off x="0" y="1196404"/>
            <a:ext cx="12210259" cy="424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1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93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Comic Sans MS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%USERNAME%</cp:lastModifiedBy>
  <cp:revision>16</cp:revision>
  <dcterms:created xsi:type="dcterms:W3CDTF">2019-03-29T10:00:57Z</dcterms:created>
  <dcterms:modified xsi:type="dcterms:W3CDTF">2019-04-01T13:11:52Z</dcterms:modified>
</cp:coreProperties>
</file>