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65" autoAdjust="0"/>
  </p:normalViewPr>
  <p:slideViewPr>
    <p:cSldViewPr>
      <p:cViewPr varScale="1">
        <p:scale>
          <a:sx n="61" d="100"/>
          <a:sy n="61" d="100"/>
        </p:scale>
        <p:origin x="21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570B3F5-F7F6-40E5-803C-A8A66F254C7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EF4B59-0608-4807-942C-C36081D18C90}" type="datetimeFigureOut">
              <a:rPr lang="en-GB" smtClean="0"/>
              <a:t>13/11/2017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570B3F5-F7F6-40E5-803C-A8A66F254C78}"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6EF4B59-0608-4807-942C-C36081D18C90}" type="datetimeFigureOut">
              <a:rPr lang="en-GB" smtClean="0"/>
              <a:t>13/11/2017</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570B3F5-F7F6-40E5-803C-A8A66F254C7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pitchFamily="66" charset="0"/>
              </a:rPr>
              <a:t>Matilda</a:t>
            </a:r>
            <a:endParaRPr lang="en-GB" dirty="0">
              <a:latin typeface="Comic Sans MS" pitchFamily="66" charset="0"/>
            </a:endParaRPr>
          </a:p>
        </p:txBody>
      </p:sp>
      <p:sp>
        <p:nvSpPr>
          <p:cNvPr id="3" name="Subtitle 2"/>
          <p:cNvSpPr>
            <a:spLocks noGrp="1"/>
          </p:cNvSpPr>
          <p:nvPr>
            <p:ph type="subTitle" idx="1"/>
          </p:nvPr>
        </p:nvSpPr>
        <p:spPr/>
        <p:txBody>
          <a:bodyPr/>
          <a:lstStyle/>
          <a:p>
            <a:r>
              <a:rPr lang="en-US" smtClean="0"/>
              <a:t>BY </a:t>
            </a:r>
            <a:r>
              <a:rPr lang="en-US" smtClean="0"/>
              <a:t>FAYE</a:t>
            </a:r>
            <a:endParaRPr lang="en-GB" dirty="0"/>
          </a:p>
        </p:txBody>
      </p:sp>
    </p:spTree>
    <p:extLst>
      <p:ext uri="{BB962C8B-B14F-4D97-AF65-F5344CB8AC3E}">
        <p14:creationId xmlns:p14="http://schemas.microsoft.com/office/powerpoint/2010/main" val="33447026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wrote Matilda?</a:t>
            </a:r>
            <a:endParaRPr lang="en-GB" dirty="0"/>
          </a:p>
        </p:txBody>
      </p:sp>
      <p:sp>
        <p:nvSpPr>
          <p:cNvPr id="3" name="Text Placeholder 2"/>
          <p:cNvSpPr>
            <a:spLocks noGrp="1"/>
          </p:cNvSpPr>
          <p:nvPr>
            <p:ph type="body" idx="2"/>
          </p:nvPr>
        </p:nvSpPr>
        <p:spPr/>
        <p:txBody>
          <a:bodyPr/>
          <a:lstStyle/>
          <a:p>
            <a:r>
              <a:rPr lang="en-US" dirty="0" smtClean="0"/>
              <a:t>Roald Dahl released Matilda on 20</a:t>
            </a:r>
            <a:r>
              <a:rPr lang="en-US" baseline="30000" dirty="0" smtClean="0"/>
              <a:t>th</a:t>
            </a:r>
            <a:r>
              <a:rPr lang="en-US" dirty="0" smtClean="0"/>
              <a:t> December 1996.</a:t>
            </a:r>
          </a:p>
          <a:p>
            <a:r>
              <a:rPr lang="en-US" dirty="0"/>
              <a:t> </a:t>
            </a:r>
            <a:endParaRPr lang="en-US" dirty="0" smtClean="0"/>
          </a:p>
          <a:p>
            <a:r>
              <a:rPr lang="en-US" dirty="0" smtClean="0"/>
              <a:t>Roald Dahl has written 51 books and 26 are children’s books.</a:t>
            </a:r>
          </a:p>
          <a:p>
            <a:endParaRPr lang="en-US" dirty="0"/>
          </a:p>
          <a:p>
            <a:r>
              <a:rPr lang="en-US" dirty="0" smtClean="0"/>
              <a:t>Roald Dahl’s first ever book was James and the giant peach (1961).</a:t>
            </a:r>
          </a:p>
          <a:p>
            <a:endParaRPr lang="en-GB"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27584" y="1045071"/>
            <a:ext cx="4112121" cy="4112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20727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review</a:t>
            </a:r>
            <a:endParaRPr lang="en-GB" dirty="0"/>
          </a:p>
        </p:txBody>
      </p:sp>
      <p:sp>
        <p:nvSpPr>
          <p:cNvPr id="3" name="Text Placeholder 2"/>
          <p:cNvSpPr>
            <a:spLocks noGrp="1"/>
          </p:cNvSpPr>
          <p:nvPr>
            <p:ph type="body" idx="2"/>
          </p:nvPr>
        </p:nvSpPr>
        <p:spPr/>
        <p:txBody>
          <a:bodyPr/>
          <a:lstStyle/>
          <a:p>
            <a:r>
              <a:rPr lang="en-US" dirty="0" smtClean="0"/>
              <a:t>It is a book about a girl called Matilda. She loves to read but her parents try to encourage her to like TV better. They are very horrible parents. She finally talks them into letting her go to school. There, she meets her best friend Lavender. Their teacher, Miss Honey, is really nice and helps everyone. On the other hand, the </a:t>
            </a:r>
            <a:r>
              <a:rPr lang="en-US" dirty="0" err="1" smtClean="0"/>
              <a:t>Headteacher</a:t>
            </a:r>
            <a:r>
              <a:rPr lang="en-US" dirty="0" smtClean="0"/>
              <a:t>, Miss </a:t>
            </a:r>
            <a:r>
              <a:rPr lang="en-US" dirty="0" err="1" smtClean="0"/>
              <a:t>Trunchbull</a:t>
            </a:r>
            <a:r>
              <a:rPr lang="en-US" dirty="0" smtClean="0"/>
              <a:t>, is horrible. Matilda finds that she has some sort of mind powers and fools her parents. Later on in the story, they are about to go on holiday but Matilda decides to stay with Miss Honey. </a:t>
            </a:r>
            <a:endParaRPr lang="en-GB" dirty="0"/>
          </a:p>
        </p:txBody>
      </p:sp>
      <p:sp>
        <p:nvSpPr>
          <p:cNvPr id="4" name="Content Placeholder 3"/>
          <p:cNvSpPr>
            <a:spLocks noGrp="1"/>
          </p:cNvSpPr>
          <p:nvPr>
            <p:ph sz="half" idx="1"/>
          </p:nvPr>
        </p:nvSpPr>
        <p:spPr/>
        <p:txBody>
          <a:bodyPr/>
          <a:lstStyle/>
          <a:p>
            <a:r>
              <a:rPr lang="en-US" dirty="0" smtClean="0"/>
              <a:t>I would give the book 5 out of 5 *stars</a:t>
            </a:r>
            <a:endParaRPr lang="en-GB"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199419"/>
            <a:ext cx="4968552" cy="1159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71694" t="73234" r="22195" b="16259"/>
          <a:stretch/>
        </p:blipFill>
        <p:spPr bwMode="auto">
          <a:xfrm>
            <a:off x="2273372" y="2204864"/>
            <a:ext cx="1580424" cy="1527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100248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ircle(in)">
                                      <p:cBhvr>
                                        <p:cTn id="2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Thankyou</a:t>
            </a:r>
            <a:r>
              <a:rPr lang="en-US" dirty="0" smtClean="0"/>
              <a:t> for watching</a:t>
            </a:r>
            <a:endParaRPr lang="en-GB" dirty="0"/>
          </a:p>
        </p:txBody>
      </p:sp>
      <p:sp>
        <p:nvSpPr>
          <p:cNvPr id="3" name="Subtitle 2"/>
          <p:cNvSpPr>
            <a:spLocks noGrp="1"/>
          </p:cNvSpPr>
          <p:nvPr>
            <p:ph type="subTitle" idx="1"/>
          </p:nvPr>
        </p:nvSpPr>
        <p:spPr/>
        <p:txBody>
          <a:bodyPr/>
          <a:lstStyle/>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933056"/>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4054400"/>
            <a:ext cx="2376264"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5074013"/>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78</TotalTime>
  <Words>175</Words>
  <Application>Microsoft Office PowerPoint</Application>
  <PresentationFormat>On-screen Show (4:3)</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Comic Sans MS</vt:lpstr>
      <vt:lpstr>Verdana</vt:lpstr>
      <vt:lpstr>Wingdings 2</vt:lpstr>
      <vt:lpstr>Aspect</vt:lpstr>
      <vt:lpstr>Matilda</vt:lpstr>
      <vt:lpstr>Who wrote Matilda?</vt:lpstr>
      <vt:lpstr>MY review</vt:lpstr>
      <vt:lpstr>Thankyou for watching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Matilda</dc:title>
  <dc:creator>Rachael</dc:creator>
  <cp:lastModifiedBy>Laura May</cp:lastModifiedBy>
  <cp:revision>8</cp:revision>
  <dcterms:created xsi:type="dcterms:W3CDTF">2017-11-12T08:13:35Z</dcterms:created>
  <dcterms:modified xsi:type="dcterms:W3CDTF">2017-11-13T20:39:44Z</dcterms:modified>
</cp:coreProperties>
</file>