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26D8E06-B8B9-4505-9C56-90832AF46AD2}">
          <p14:sldIdLst/>
        </p14:section>
        <p14:section name="Untitled Section" id="{1359FB97-3E8F-4C92-9774-6F9128AB6AA6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92" autoAdjust="0"/>
  </p:normalViewPr>
  <p:slideViewPr>
    <p:cSldViewPr snapToGrid="0">
      <p:cViewPr>
        <p:scale>
          <a:sx n="38" d="100"/>
          <a:sy n="38" d="100"/>
        </p:scale>
        <p:origin x="-1051" y="-24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027C-E0BF-4972-8837-9BF5010A8607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C1302-7C9B-4811-BE35-86CA06EA8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3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1F944-28E8-4FCD-AB52-F5E79B026563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DE30F-A749-430F-9606-10E90A87A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32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DE30F-A749-430F-9606-10E90A87A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81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2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3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36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04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29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62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22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71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B6007-6AB5-4902-AC72-EA9D9D4565AF}" type="datetimeFigureOut">
              <a:rPr lang="en-GB" smtClean="0"/>
              <a:t>29/10/2017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FD4F-4FA2-4BBD-81FF-10026801A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53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35" y="9633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i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576470"/>
            <a:ext cx="9144000" cy="5506278"/>
          </a:xfrm>
        </p:spPr>
        <p:txBody>
          <a:bodyPr>
            <a:normAutofit/>
          </a:bodyPr>
          <a:lstStyle/>
          <a:p>
            <a:r>
              <a:rPr lang="en-GB" sz="5400" dirty="0" smtClean="0"/>
              <a:t>Shakira</a:t>
            </a:r>
          </a:p>
          <a:p>
            <a:endParaRPr lang="en-GB" sz="5400" dirty="0" smtClean="0"/>
          </a:p>
        </p:txBody>
      </p:sp>
      <p:pic>
        <p:nvPicPr>
          <p:cNvPr id="1026" name="Picture 2" descr="C:\Users\cholford\Desktop\Shakir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835" y="1686399"/>
            <a:ext cx="3100955" cy="474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63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7030A0"/>
                </a:solidFill>
              </a:rPr>
              <a:t>Interesting facts </a:t>
            </a:r>
            <a:endParaRPr lang="en-GB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Shakira was born on February 2, 1977 in Barranquilla, Colombia. </a:t>
            </a:r>
            <a:endParaRPr lang="en-GB" dirty="0" smtClean="0"/>
          </a:p>
          <a:p>
            <a:r>
              <a:rPr lang="en-GB" dirty="0" smtClean="0"/>
              <a:t>Her full name is </a:t>
            </a:r>
            <a:r>
              <a:rPr lang="en-GB" b="1" dirty="0"/>
              <a:t>Shakira Isabel Mebarak Ripoll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b="1" dirty="0"/>
              <a:t>Height in Feet:</a:t>
            </a:r>
            <a:r>
              <a:rPr lang="en-GB" dirty="0"/>
              <a:t> 5 Feet 2 </a:t>
            </a:r>
            <a:r>
              <a:rPr lang="en-GB" dirty="0" smtClean="0"/>
              <a:t>Inches</a:t>
            </a:r>
          </a:p>
          <a:p>
            <a:r>
              <a:rPr lang="en-GB" dirty="0" smtClean="0"/>
              <a:t>She </a:t>
            </a:r>
            <a:r>
              <a:rPr lang="en-GB" dirty="0"/>
              <a:t>released her debut album, </a:t>
            </a:r>
            <a:r>
              <a:rPr lang="en-GB" dirty="0" err="1"/>
              <a:t>Magia</a:t>
            </a:r>
            <a:r>
              <a:rPr lang="en-GB" dirty="0"/>
              <a:t>, at the age of 14. She followed this with her second album, </a:t>
            </a:r>
            <a:r>
              <a:rPr lang="en-GB" dirty="0" err="1"/>
              <a:t>Peligro</a:t>
            </a:r>
            <a:r>
              <a:rPr lang="en-GB" dirty="0" smtClean="0"/>
              <a:t>.</a:t>
            </a:r>
          </a:p>
          <a:p>
            <a:r>
              <a:rPr lang="en-GB" dirty="0"/>
              <a:t>Her official song for the 2010 FIFA World Cup,  “Waka </a:t>
            </a:r>
            <a:r>
              <a:rPr lang="en-GB" dirty="0" err="1"/>
              <a:t>Waka</a:t>
            </a:r>
            <a:r>
              <a:rPr lang="en-GB" dirty="0"/>
              <a:t> (this time for Africa", became the biggest-selling World Cup song of all time with 10 million downloads. With over 1.5 billion views, it is one of the most-watched music videos on YouTube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95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7030A0"/>
                </a:solidFill>
              </a:rPr>
              <a:t>Shakira’s top 10 UK best selling songs</a:t>
            </a:r>
            <a:endParaRPr lang="en-GB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Hips don’t lie – 2006 </a:t>
            </a:r>
          </a:p>
          <a:p>
            <a:r>
              <a:rPr lang="en-GB" dirty="0" smtClean="0"/>
              <a:t>Whenever Wherever – 2002</a:t>
            </a:r>
          </a:p>
          <a:p>
            <a:r>
              <a:rPr lang="en-GB" dirty="0" smtClean="0"/>
              <a:t>Beautiful liar – 2007</a:t>
            </a:r>
          </a:p>
          <a:p>
            <a:r>
              <a:rPr lang="en-GB" dirty="0" smtClean="0"/>
              <a:t>Waka </a:t>
            </a:r>
            <a:r>
              <a:rPr lang="en-GB" dirty="0" err="1" smtClean="0"/>
              <a:t>Waka</a:t>
            </a:r>
            <a:r>
              <a:rPr lang="en-GB" dirty="0" smtClean="0"/>
              <a:t> – 2010</a:t>
            </a:r>
          </a:p>
          <a:p>
            <a:r>
              <a:rPr lang="en-GB" dirty="0" smtClean="0"/>
              <a:t>She Wolf – 2009</a:t>
            </a:r>
          </a:p>
          <a:p>
            <a:r>
              <a:rPr lang="en-GB" dirty="0" smtClean="0"/>
              <a:t>Underneath Your Clothes – 2002</a:t>
            </a:r>
          </a:p>
          <a:p>
            <a:r>
              <a:rPr lang="en-GB" dirty="0" smtClean="0"/>
              <a:t>Can’t Remember to Forget You - 2014</a:t>
            </a:r>
          </a:p>
          <a:p>
            <a:r>
              <a:rPr lang="en-GB" dirty="0" smtClean="0"/>
              <a:t>Did It Again - 2009</a:t>
            </a:r>
          </a:p>
          <a:p>
            <a:r>
              <a:rPr lang="en-GB" dirty="0" smtClean="0"/>
              <a:t>Objection (Tango) - 2002</a:t>
            </a:r>
          </a:p>
          <a:p>
            <a:r>
              <a:rPr lang="en-GB" dirty="0" smtClean="0"/>
              <a:t>Don’t Bother -  2006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5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7030A0"/>
                </a:solidFill>
              </a:rPr>
              <a:t>Has Shakira ever had a number one album in the UK? </a:t>
            </a:r>
            <a:endParaRPr lang="en-GB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answer is…….</a:t>
            </a:r>
          </a:p>
          <a:p>
            <a:r>
              <a:rPr lang="en-GB" dirty="0" smtClean="0"/>
              <a:t>NO she hasn’t….. YET</a:t>
            </a:r>
          </a:p>
          <a:p>
            <a:pPr marL="0" indent="0">
              <a:buNone/>
            </a:pPr>
            <a:r>
              <a:rPr lang="en-GB" dirty="0" smtClean="0"/>
              <a:t>The closes she's ever had is  number 2 with Laundry Service which was released in March 2002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C:\Users\cholford\Desktop\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62" y="3339548"/>
            <a:ext cx="2822713" cy="282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5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5496"/>
            <a:ext cx="10515600" cy="5441467"/>
          </a:xfrm>
        </p:spPr>
        <p:txBody>
          <a:bodyPr/>
          <a:lstStyle/>
          <a:p>
            <a:r>
              <a:rPr lang="en-GB" dirty="0" smtClean="0"/>
              <a:t>In 2016 Shakira played the </a:t>
            </a:r>
            <a:r>
              <a:rPr lang="en-GB" dirty="0"/>
              <a:t>voice of </a:t>
            </a:r>
            <a:r>
              <a:rPr lang="en-GB" dirty="0" smtClean="0"/>
              <a:t>Gazelle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5" name="Picture 3" descr="C:\Users\cholford\Desktop\maxresdefaul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2" r="20220" b="5229"/>
          <a:stretch/>
        </p:blipFill>
        <p:spPr bwMode="auto">
          <a:xfrm>
            <a:off x="3677478" y="2027583"/>
            <a:ext cx="4457393" cy="419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1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watching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Presentation done by</a:t>
            </a:r>
          </a:p>
          <a:p>
            <a:pPr marL="0" indent="0">
              <a:buNone/>
            </a:pPr>
            <a:r>
              <a:rPr lang="en-GB" dirty="0" smtClean="0"/>
              <a:t> Kaylie Holford </a:t>
            </a:r>
            <a:endParaRPr lang="en-GB" dirty="0"/>
          </a:p>
        </p:txBody>
      </p:sp>
      <p:pic>
        <p:nvPicPr>
          <p:cNvPr id="4098" name="Picture 2" descr="C:\Users\cholfor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852" y="2027583"/>
            <a:ext cx="4552122" cy="414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9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140</Words>
  <Application>Microsoft Office PowerPoint</Application>
  <PresentationFormat>Custom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</vt:lpstr>
      <vt:lpstr>Interesting facts </vt:lpstr>
      <vt:lpstr>Shakira’s top 10 UK best selling songs</vt:lpstr>
      <vt:lpstr>Has Shakira ever had a number one album in the UK? </vt:lpstr>
      <vt:lpstr>PowerPoint Presentation</vt:lpstr>
      <vt:lpstr>Thank you for watching </vt:lpstr>
    </vt:vector>
  </TitlesOfParts>
  <Company>Xerox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Liverpool F.C</dc:title>
  <dc:creator>Averis, Kevin</dc:creator>
  <cp:lastModifiedBy>Holford Clare</cp:lastModifiedBy>
  <cp:revision>36</cp:revision>
  <cp:lastPrinted>2017-10-18T09:28:16Z</cp:lastPrinted>
  <dcterms:created xsi:type="dcterms:W3CDTF">2017-10-15T13:38:44Z</dcterms:created>
  <dcterms:modified xsi:type="dcterms:W3CDTF">2017-10-29T11:18:34Z</dcterms:modified>
</cp:coreProperties>
</file>