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2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4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28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6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0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7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2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9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5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0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83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05D8-FE30-48F8-AE7F-D0EE73FA9A7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63EE-2315-48CC-884C-BC4590784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56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908720"/>
            <a:ext cx="7232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Star Wars the movies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3788" y="220486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 Joshua </a:t>
            </a:r>
            <a:r>
              <a:rPr lang="en-GB" dirty="0" err="1" smtClean="0"/>
              <a:t>Emmerton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460" y="3140968"/>
            <a:ext cx="3284984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672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favourite person – </a:t>
            </a:r>
            <a:r>
              <a:rPr lang="en-GB" dirty="0"/>
              <a:t>D</a:t>
            </a:r>
            <a:r>
              <a:rPr lang="en-GB" dirty="0" smtClean="0"/>
              <a:t>arth </a:t>
            </a:r>
            <a:r>
              <a:rPr lang="en-GB" dirty="0"/>
              <a:t>V</a:t>
            </a:r>
            <a:r>
              <a:rPr lang="en-GB" dirty="0" smtClean="0"/>
              <a:t>ader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has a red </a:t>
            </a:r>
            <a:r>
              <a:rPr lang="en-GB" dirty="0" err="1" smtClean="0"/>
              <a:t>lightsaber</a:t>
            </a:r>
            <a:endParaRPr lang="en-GB" dirty="0" smtClean="0"/>
          </a:p>
          <a:p>
            <a:r>
              <a:rPr lang="en-GB" dirty="0" smtClean="0"/>
              <a:t>Darth </a:t>
            </a:r>
            <a:r>
              <a:rPr lang="en-GB" dirty="0" err="1" smtClean="0"/>
              <a:t>vader</a:t>
            </a:r>
            <a:r>
              <a:rPr lang="en-GB" dirty="0" smtClean="0"/>
              <a:t> often wins arguments by force choking</a:t>
            </a:r>
          </a:p>
          <a:p>
            <a:r>
              <a:rPr lang="en-GB" dirty="0" smtClean="0"/>
              <a:t>He used to be Anakin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861048"/>
            <a:ext cx="4860032" cy="24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4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favourite Weapon – Death Star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It’s the size of a small moon</a:t>
            </a:r>
          </a:p>
          <a:p>
            <a:r>
              <a:rPr lang="en-GB" dirty="0" smtClean="0"/>
              <a:t>It can blast a planet to bits </a:t>
            </a:r>
          </a:p>
          <a:p>
            <a:r>
              <a:rPr lang="en-GB" dirty="0" smtClean="0"/>
              <a:t>Death star 2 is 99 miles wide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717032"/>
            <a:ext cx="4860032" cy="24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91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My favourite person – Darth Vader</vt:lpstr>
      <vt:lpstr>My favourite Weapon – Death Star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</dc:creator>
  <cp:lastModifiedBy>%USERNAME%</cp:lastModifiedBy>
  <cp:revision>10</cp:revision>
  <dcterms:created xsi:type="dcterms:W3CDTF">2017-11-05T10:16:28Z</dcterms:created>
  <dcterms:modified xsi:type="dcterms:W3CDTF">2017-11-06T14:22:43Z</dcterms:modified>
</cp:coreProperties>
</file>