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yan aldred" userId="e3ba8bd5ec7389a6" providerId="LiveId" clId="{9B59672F-FA47-4A4E-A5A0-8A71273F9223}"/>
    <pc:docChg chg="undo custSel addSld modSld">
      <pc:chgData name="ryan aldred" userId="e3ba8bd5ec7389a6" providerId="LiveId" clId="{9B59672F-FA47-4A4E-A5A0-8A71273F9223}" dt="2017-09-30T19:42:58.469" v="1509"/>
      <pc:docMkLst>
        <pc:docMk/>
      </pc:docMkLst>
      <pc:sldChg chg="modSp modTransition">
        <pc:chgData name="ryan aldred" userId="e3ba8bd5ec7389a6" providerId="LiveId" clId="{9B59672F-FA47-4A4E-A5A0-8A71273F9223}" dt="2017-09-30T18:49:02.250" v="713"/>
        <pc:sldMkLst>
          <pc:docMk/>
          <pc:sldMk cId="3426133812" sldId="256"/>
        </pc:sldMkLst>
        <pc:picChg chg="mod">
          <ac:chgData name="ryan aldred" userId="e3ba8bd5ec7389a6" providerId="LiveId" clId="{9B59672F-FA47-4A4E-A5A0-8A71273F9223}" dt="2017-09-30T18:20:04.212" v="376" actId="1076"/>
          <ac:picMkLst>
            <pc:docMk/>
            <pc:sldMk cId="3426133812" sldId="256"/>
            <ac:picMk id="4" creationId="{08DE547F-9B42-41E2-910E-5A82761613E1}"/>
          </ac:picMkLst>
        </pc:picChg>
      </pc:sldChg>
      <pc:sldChg chg="modSp modTransition modAnim">
        <pc:chgData name="ryan aldred" userId="e3ba8bd5ec7389a6" providerId="LiveId" clId="{9B59672F-FA47-4A4E-A5A0-8A71273F9223}" dt="2017-09-30T18:55:56.235" v="899"/>
        <pc:sldMkLst>
          <pc:docMk/>
          <pc:sldMk cId="814654877" sldId="257"/>
        </pc:sldMkLst>
        <pc:spChg chg="mod">
          <ac:chgData name="ryan aldred" userId="e3ba8bd5ec7389a6" providerId="LiveId" clId="{9B59672F-FA47-4A4E-A5A0-8A71273F9223}" dt="2017-09-30T18:55:56.235" v="899"/>
          <ac:spMkLst>
            <pc:docMk/>
            <pc:sldMk cId="814654877" sldId="257"/>
            <ac:spMk id="3" creationId="{6E36D518-BE16-4B17-BAD0-270BFC507E0A}"/>
          </ac:spMkLst>
        </pc:spChg>
        <pc:picChg chg="mod">
          <ac:chgData name="ryan aldred" userId="e3ba8bd5ec7389a6" providerId="LiveId" clId="{9B59672F-FA47-4A4E-A5A0-8A71273F9223}" dt="2017-09-30T18:52:49.119" v="727" actId="688"/>
          <ac:picMkLst>
            <pc:docMk/>
            <pc:sldMk cId="814654877" sldId="257"/>
            <ac:picMk id="4" creationId="{490BE4C6-9A0B-49D6-B087-8CCCB9E21D26}"/>
          </ac:picMkLst>
        </pc:picChg>
      </pc:sldChg>
      <pc:sldChg chg="modSp modTransition">
        <pc:chgData name="ryan aldred" userId="e3ba8bd5ec7389a6" providerId="LiveId" clId="{9B59672F-FA47-4A4E-A5A0-8A71273F9223}" dt="2017-09-30T19:34:07.256" v="1460"/>
        <pc:sldMkLst>
          <pc:docMk/>
          <pc:sldMk cId="1972555940" sldId="258"/>
        </pc:sldMkLst>
        <pc:spChg chg="mod">
          <ac:chgData name="ryan aldred" userId="e3ba8bd5ec7389a6" providerId="LiveId" clId="{9B59672F-FA47-4A4E-A5A0-8A71273F9223}" dt="2017-09-30T19:34:07.256" v="1460"/>
          <ac:spMkLst>
            <pc:docMk/>
            <pc:sldMk cId="1972555940" sldId="258"/>
            <ac:spMk id="3" creationId="{3D748DF4-3D31-43CA-9926-80B18FCB7E90}"/>
          </ac:spMkLst>
        </pc:spChg>
      </pc:sldChg>
      <pc:sldChg chg="modSp modTransition">
        <pc:chgData name="ryan aldred" userId="e3ba8bd5ec7389a6" providerId="LiveId" clId="{9B59672F-FA47-4A4E-A5A0-8A71273F9223}" dt="2017-09-30T19:35:34.742" v="1496"/>
        <pc:sldMkLst>
          <pc:docMk/>
          <pc:sldMk cId="1572665958" sldId="259"/>
        </pc:sldMkLst>
        <pc:spChg chg="mod">
          <ac:chgData name="ryan aldred" userId="e3ba8bd5ec7389a6" providerId="LiveId" clId="{9B59672F-FA47-4A4E-A5A0-8A71273F9223}" dt="2017-09-30T19:35:03.288" v="1494" actId="20577"/>
          <ac:spMkLst>
            <pc:docMk/>
            <pc:sldMk cId="1572665958" sldId="259"/>
            <ac:spMk id="2" creationId="{B2D99296-8317-453F-ABCC-C7143BD305FB}"/>
          </ac:spMkLst>
        </pc:spChg>
        <pc:spChg chg="mod">
          <ac:chgData name="ryan aldred" userId="e3ba8bd5ec7389a6" providerId="LiveId" clId="{9B59672F-FA47-4A4E-A5A0-8A71273F9223}" dt="2017-09-30T19:35:34.742" v="1496"/>
          <ac:spMkLst>
            <pc:docMk/>
            <pc:sldMk cId="1572665958" sldId="259"/>
            <ac:spMk id="3" creationId="{11DE3EA7-14CB-4A5B-A8C4-5BDEA38F7843}"/>
          </ac:spMkLst>
        </pc:spChg>
        <pc:picChg chg="mod modCrop">
          <ac:chgData name="ryan aldred" userId="e3ba8bd5ec7389a6" providerId="LiveId" clId="{9B59672F-FA47-4A4E-A5A0-8A71273F9223}" dt="2017-09-30T18:39:52.806" v="675" actId="732"/>
          <ac:picMkLst>
            <pc:docMk/>
            <pc:sldMk cId="1572665958" sldId="259"/>
            <ac:picMk id="4" creationId="{81B0B6B9-CCAB-4320-ABBE-39C331B5214A}"/>
          </ac:picMkLst>
        </pc:picChg>
      </pc:sldChg>
      <pc:sldChg chg="modSp modTransition">
        <pc:chgData name="ryan aldred" userId="e3ba8bd5ec7389a6" providerId="LiveId" clId="{9B59672F-FA47-4A4E-A5A0-8A71273F9223}" dt="2017-09-30T19:36:22.333" v="1498" actId="20577"/>
        <pc:sldMkLst>
          <pc:docMk/>
          <pc:sldMk cId="2773589730" sldId="260"/>
        </pc:sldMkLst>
        <pc:spChg chg="mod">
          <ac:chgData name="ryan aldred" userId="e3ba8bd5ec7389a6" providerId="LiveId" clId="{9B59672F-FA47-4A4E-A5A0-8A71273F9223}" dt="2017-09-30T19:36:22.333" v="1498" actId="20577"/>
          <ac:spMkLst>
            <pc:docMk/>
            <pc:sldMk cId="2773589730" sldId="260"/>
            <ac:spMk id="3" creationId="{DC023BC2-91A5-4CE2-9A3A-B5EF9C540EC4}"/>
          </ac:spMkLst>
        </pc:spChg>
      </pc:sldChg>
      <pc:sldChg chg="modTransition">
        <pc:chgData name="ryan aldred" userId="e3ba8bd5ec7389a6" providerId="LiveId" clId="{9B59672F-FA47-4A4E-A5A0-8A71273F9223}" dt="2017-09-30T18:43:36.390" v="703"/>
        <pc:sldMkLst>
          <pc:docMk/>
          <pc:sldMk cId="3693146538" sldId="261"/>
        </pc:sldMkLst>
      </pc:sldChg>
      <pc:sldChg chg="addSp modSp modTransition modAnim">
        <pc:chgData name="ryan aldred" userId="e3ba8bd5ec7389a6" providerId="LiveId" clId="{9B59672F-FA47-4A4E-A5A0-8A71273F9223}" dt="2017-09-30T19:31:54.959" v="1452"/>
        <pc:sldMkLst>
          <pc:docMk/>
          <pc:sldMk cId="443697973" sldId="262"/>
        </pc:sldMkLst>
        <pc:spChg chg="mod">
          <ac:chgData name="ryan aldred" userId="e3ba8bd5ec7389a6" providerId="LiveId" clId="{9B59672F-FA47-4A4E-A5A0-8A71273F9223}" dt="2017-09-30T18:13:11.024" v="29" actId="20577"/>
          <ac:spMkLst>
            <pc:docMk/>
            <pc:sldMk cId="443697973" sldId="262"/>
            <ac:spMk id="2" creationId="{28FB1D0F-C97D-42C6-86F4-A42FE41D8D30}"/>
          </ac:spMkLst>
        </pc:spChg>
        <pc:spChg chg="mod">
          <ac:chgData name="ryan aldred" userId="e3ba8bd5ec7389a6" providerId="LiveId" clId="{9B59672F-FA47-4A4E-A5A0-8A71273F9223}" dt="2017-09-30T19:31:54.959" v="1452"/>
          <ac:spMkLst>
            <pc:docMk/>
            <pc:sldMk cId="443697973" sldId="262"/>
            <ac:spMk id="3" creationId="{C5446560-C0CE-496B-BA84-F71414A848C0}"/>
          </ac:spMkLst>
        </pc:spChg>
        <pc:picChg chg="mod">
          <ac:chgData name="ryan aldred" userId="e3ba8bd5ec7389a6" providerId="LiveId" clId="{9B59672F-FA47-4A4E-A5A0-8A71273F9223}" dt="2017-09-30T19:27:18.654" v="1163" actId="1076"/>
          <ac:picMkLst>
            <pc:docMk/>
            <pc:sldMk cId="443697973" sldId="262"/>
            <ac:picMk id="4" creationId="{FB18A3CB-0C46-4291-AD04-8C5F315553D9}"/>
          </ac:picMkLst>
        </pc:picChg>
        <pc:picChg chg="add mod">
          <ac:chgData name="ryan aldred" userId="e3ba8bd5ec7389a6" providerId="LiveId" clId="{9B59672F-FA47-4A4E-A5A0-8A71273F9223}" dt="2017-09-30T19:27:17.301" v="1162" actId="1076"/>
          <ac:picMkLst>
            <pc:docMk/>
            <pc:sldMk cId="443697973" sldId="262"/>
            <ac:picMk id="5" creationId="{15C4A536-E82A-4AE3-B8A5-F50B5274FCE1}"/>
          </ac:picMkLst>
        </pc:picChg>
        <pc:picChg chg="add mod">
          <ac:chgData name="ryan aldred" userId="e3ba8bd5ec7389a6" providerId="LiveId" clId="{9B59672F-FA47-4A4E-A5A0-8A71273F9223}" dt="2017-09-30T19:27:20.443" v="1164" actId="1076"/>
          <ac:picMkLst>
            <pc:docMk/>
            <pc:sldMk cId="443697973" sldId="262"/>
            <ac:picMk id="6" creationId="{C7CC9269-9DCC-491E-874B-86D08C4DB0C2}"/>
          </ac:picMkLst>
        </pc:picChg>
      </pc:sldChg>
      <pc:sldChg chg="addSp modSp add modTransition">
        <pc:chgData name="ryan aldred" userId="e3ba8bd5ec7389a6" providerId="LiveId" clId="{9B59672F-FA47-4A4E-A5A0-8A71273F9223}" dt="2017-09-30T19:42:58.469" v="1509"/>
        <pc:sldMkLst>
          <pc:docMk/>
          <pc:sldMk cId="447825719" sldId="263"/>
        </pc:sldMkLst>
        <pc:spChg chg="mod">
          <ac:chgData name="ryan aldred" userId="e3ba8bd5ec7389a6" providerId="LiveId" clId="{9B59672F-FA47-4A4E-A5A0-8A71273F9223}" dt="2017-09-30T18:14:05.329" v="127" actId="20577"/>
          <ac:spMkLst>
            <pc:docMk/>
            <pc:sldMk cId="447825719" sldId="263"/>
            <ac:spMk id="2" creationId="{F46752FE-1CA7-46AF-8955-4C6BE3CC055D}"/>
          </ac:spMkLst>
        </pc:spChg>
        <pc:spChg chg="mod">
          <ac:chgData name="ryan aldred" userId="e3ba8bd5ec7389a6" providerId="LiveId" clId="{9B59672F-FA47-4A4E-A5A0-8A71273F9223}" dt="2017-09-30T19:32:34.097" v="1456" actId="20577"/>
          <ac:spMkLst>
            <pc:docMk/>
            <pc:sldMk cId="447825719" sldId="263"/>
            <ac:spMk id="3" creationId="{1254F240-50AC-4FC5-AB43-982420C2F225}"/>
          </ac:spMkLst>
        </pc:spChg>
        <pc:picChg chg="add mod">
          <ac:chgData name="ryan aldred" userId="e3ba8bd5ec7389a6" providerId="LiveId" clId="{9B59672F-FA47-4A4E-A5A0-8A71273F9223}" dt="2017-09-30T18:16:57.797" v="370" actId="1076"/>
          <ac:picMkLst>
            <pc:docMk/>
            <pc:sldMk cId="447825719" sldId="263"/>
            <ac:picMk id="4" creationId="{CD7FCF79-94A9-4A40-94D0-7B7177F6B80C}"/>
          </ac:picMkLst>
        </pc:picChg>
      </pc:sldChg>
      <pc:sldChg chg="addSp delSp modSp add modTransition">
        <pc:chgData name="ryan aldred" userId="e3ba8bd5ec7389a6" providerId="LiveId" clId="{9B59672F-FA47-4A4E-A5A0-8A71273F9223}" dt="2017-09-30T19:42:43.373" v="1508"/>
        <pc:sldMkLst>
          <pc:docMk/>
          <pc:sldMk cId="12936255" sldId="264"/>
        </pc:sldMkLst>
        <pc:spChg chg="del">
          <ac:chgData name="ryan aldred" userId="e3ba8bd5ec7389a6" providerId="LiveId" clId="{9B59672F-FA47-4A4E-A5A0-8A71273F9223}" dt="2017-09-30T19:40:02.921" v="1500"/>
          <ac:spMkLst>
            <pc:docMk/>
            <pc:sldMk cId="12936255" sldId="264"/>
            <ac:spMk id="3" creationId="{1A8FAB3E-C0EE-45FE-8682-79F138C88521}"/>
          </ac:spMkLst>
        </pc:spChg>
        <pc:picChg chg="add mod modCrop">
          <ac:chgData name="ryan aldred" userId="e3ba8bd5ec7389a6" providerId="LiveId" clId="{9B59672F-FA47-4A4E-A5A0-8A71273F9223}" dt="2017-09-30T19:40:51.143" v="1505" actId="1076"/>
          <ac:picMkLst>
            <pc:docMk/>
            <pc:sldMk cId="12936255" sldId="264"/>
            <ac:picMk id="4" creationId="{3D699CF1-D4A5-4754-ABCC-90770229579B}"/>
          </ac:picMkLst>
        </pc:picChg>
        <pc:picChg chg="add mod">
          <ac:chgData name="ryan aldred" userId="e3ba8bd5ec7389a6" providerId="LiveId" clId="{9B59672F-FA47-4A4E-A5A0-8A71273F9223}" dt="2017-09-30T19:42:07.433" v="1507" actId="1076"/>
          <ac:picMkLst>
            <pc:docMk/>
            <pc:sldMk cId="12936255" sldId="264"/>
            <ac:picMk id="5" creationId="{6C6E57A2-6D28-45E4-8D11-03DEAE691764}"/>
          </ac:picMkLst>
        </pc:picChg>
      </pc:sldChg>
    </pc:docChg>
  </pc:docChgLst>
  <pc:docChgLst>
    <pc:chgData name="ryan aldred" userId="e3ba8bd5ec7389a6" providerId="LiveId" clId="{D76AD045-8C89-47E3-9290-F55C59D961F2}"/>
    <pc:docChg chg="modSld">
      <pc:chgData name="ryan aldred" userId="e3ba8bd5ec7389a6" providerId="LiveId" clId="{D76AD045-8C89-47E3-9290-F55C59D961F2}" dt="2017-09-30T20:02:04.185" v="15"/>
      <pc:docMkLst>
        <pc:docMk/>
      </pc:docMkLst>
      <pc:sldChg chg="modSp">
        <pc:chgData name="ryan aldred" userId="e3ba8bd5ec7389a6" providerId="LiveId" clId="{D76AD045-8C89-47E3-9290-F55C59D961F2}" dt="2017-09-30T20:02:04.185" v="15"/>
        <pc:sldMkLst>
          <pc:docMk/>
          <pc:sldMk cId="1572665958" sldId="259"/>
        </pc:sldMkLst>
        <pc:spChg chg="mod">
          <ac:chgData name="ryan aldred" userId="e3ba8bd5ec7389a6" providerId="LiveId" clId="{D76AD045-8C89-47E3-9290-F55C59D961F2}" dt="2017-09-30T20:02:04.185" v="15"/>
          <ac:spMkLst>
            <pc:docMk/>
            <pc:sldMk cId="1572665958" sldId="259"/>
            <ac:spMk id="3" creationId="{11DE3EA7-14CB-4A5B-A8C4-5BDEA38F7843}"/>
          </ac:spMkLst>
        </pc:spChg>
      </pc:sldChg>
      <pc:sldChg chg="modSp">
        <pc:chgData name="ryan aldred" userId="e3ba8bd5ec7389a6" providerId="LiveId" clId="{D76AD045-8C89-47E3-9290-F55C59D961F2}" dt="2017-09-30T20:01:47.478" v="14" actId="20577"/>
        <pc:sldMkLst>
          <pc:docMk/>
          <pc:sldMk cId="447825719" sldId="263"/>
        </pc:sldMkLst>
        <pc:spChg chg="mod">
          <ac:chgData name="ryan aldred" userId="e3ba8bd5ec7389a6" providerId="LiveId" clId="{D76AD045-8C89-47E3-9290-F55C59D961F2}" dt="2017-09-30T20:01:47.478" v="14" actId="20577"/>
          <ac:spMkLst>
            <pc:docMk/>
            <pc:sldMk cId="447825719" sldId="263"/>
            <ac:spMk id="2" creationId="{F46752FE-1CA7-46AF-8955-4C6BE3CC055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4A9CE-3019-46EB-B6E7-20DCC627A5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8157" y="3140764"/>
            <a:ext cx="6347791" cy="132521"/>
          </a:xfrm>
        </p:spPr>
        <p:txBody>
          <a:bodyPr anchor="ctr">
            <a:normAutofit fontScale="90000"/>
          </a:bodyPr>
          <a:lstStyle/>
          <a:p>
            <a:r>
              <a:rPr lang="en-GB" dirty="0"/>
              <a:t>               concord </a:t>
            </a:r>
            <a:br>
              <a:rPr lang="en-GB" dirty="0"/>
            </a:br>
            <a:r>
              <a:rPr lang="en-GB" dirty="0"/>
              <a:t>                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F0169F-2093-4233-A56E-FFCD34C180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29879" y="3405809"/>
            <a:ext cx="4717773" cy="1139687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This is a presentation brought to you by Ryan </a:t>
            </a:r>
          </a:p>
          <a:p>
            <a:r>
              <a:rPr lang="en-GB" dirty="0"/>
              <a:t>Hope you enjoy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DE547F-9B42-41E2-910E-5A8276161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6239" y="185530"/>
            <a:ext cx="2985052" cy="217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13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69432-AF0C-4172-9245-F8FA1B717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I have done a power point about concord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6D518-BE16-4B17-BAD0-270BFC507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reason why I have done a power point about concord is because I have  been a fan of concord for ages, and I like all other types of aircraft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                                    </a:t>
            </a:r>
          </a:p>
          <a:p>
            <a:pPr marL="0" indent="0">
              <a:buNone/>
            </a:pPr>
            <a:r>
              <a:rPr lang="en-GB" dirty="0"/>
              <a:t>                               This is a picture of the cockpit in the Concord</a:t>
            </a:r>
            <a:r>
              <a:rPr lang="en-GB" dirty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0BE4C6-9A0B-49D6-B087-8CCCB9E21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93911">
            <a:off x="1497496" y="4020344"/>
            <a:ext cx="2080592" cy="214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54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D618E-CB5E-4949-BD7F-4B4BF85C8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Facts about concord…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48DF4-3D31-43CA-9926-80B18FCB7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318067"/>
            <a:ext cx="9905999" cy="354171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Concord was developed and built by British and French engineers. The British team was lead by aircraft designer Sir James Hamilton. </a:t>
            </a:r>
          </a:p>
          <a:p>
            <a:endParaRPr lang="en-GB" dirty="0"/>
          </a:p>
          <a:p>
            <a:r>
              <a:rPr lang="en-GB" dirty="0"/>
              <a:t> Concord first went supersonic on 1 October 1969.</a:t>
            </a:r>
          </a:p>
          <a:p>
            <a:r>
              <a:rPr lang="en-GB" dirty="0"/>
              <a:t>Concord was invented as the first supersonic passenger aircraft.</a:t>
            </a:r>
          </a:p>
          <a:p>
            <a:r>
              <a:rPr lang="en-GB" dirty="0"/>
              <a:t>Concord carried up to 128 passengers and had two captains as seen in the previous picture.</a:t>
            </a:r>
          </a:p>
          <a:p>
            <a:r>
              <a:rPr lang="en-GB" dirty="0"/>
              <a:t> There were 20 Concord’s including 6 non-commercial aircraft.</a:t>
            </a:r>
          </a:p>
          <a:p>
            <a:r>
              <a:rPr lang="en-GB" dirty="0"/>
              <a:t>Concord has a mind blowing top speed of 1350 mph.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25A04A-3DBC-426F-8348-1105A52328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000" t="1" r="-100000" b="68645"/>
          <a:stretch/>
        </p:blipFill>
        <p:spPr>
          <a:xfrm>
            <a:off x="1141412" y="3108960"/>
            <a:ext cx="45719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55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99296-8317-453F-ABCC-C7143BD30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…lots more facts to go!!!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E3EA7-14CB-4A5B-A8C4-5BDEA38F7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manufacturers of Concord are Airbus, Aerospatiale, BAC Systems, Sud Aviation, British Aircraft Corporation, and British Aerospace. </a:t>
            </a:r>
          </a:p>
          <a:p>
            <a:r>
              <a:rPr lang="en-GB" dirty="0"/>
              <a:t>The First ever flight by Concord was on 2 March 1969.</a:t>
            </a:r>
          </a:p>
          <a:p>
            <a:r>
              <a:rPr lang="en-GB" dirty="0"/>
              <a:t>The entire program cost around £1.3 billion.</a:t>
            </a:r>
          </a:p>
          <a:p>
            <a:pPr marL="0" indent="0">
              <a:buNone/>
            </a:pPr>
            <a:r>
              <a:rPr lang="en-GB" dirty="0"/>
              <a:t>                                                                               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B0B6B9-CCAB-4320-ABBE-39C331B521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810" t="95780" r="100000"/>
          <a:stretch/>
        </p:blipFill>
        <p:spPr>
          <a:xfrm>
            <a:off x="2689364" y="7010400"/>
            <a:ext cx="45719" cy="11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66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A1D8E-E7B4-4660-A0ED-E383AEAC5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Couple more facts to go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23BC2-91A5-4CE2-9A3A-B5EF9C540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B.A. Concord made just under 50,000 flights with more than 2.5 million passengers.</a:t>
            </a:r>
          </a:p>
          <a:p>
            <a:r>
              <a:rPr lang="en-GB" dirty="0"/>
              <a:t>It was the worlds only Supersonic passenger service.</a:t>
            </a:r>
          </a:p>
          <a:p>
            <a:r>
              <a:rPr lang="en-GB" dirty="0"/>
              <a:t>Concord Flight number 001 made its departure from Toulouse on the 2 March 1969.</a:t>
            </a:r>
          </a:p>
          <a:p>
            <a:r>
              <a:rPr lang="en-GB" dirty="0"/>
              <a:t>One more page of facts and this is from B.A. website.</a:t>
            </a:r>
          </a:p>
        </p:txBody>
      </p:sp>
    </p:spTree>
    <p:extLst>
      <p:ext uri="{BB962C8B-B14F-4D97-AF65-F5344CB8AC3E}">
        <p14:creationId xmlns:p14="http://schemas.microsoft.com/office/powerpoint/2010/main" val="277358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5E7FD-C44E-42F5-A619-DF086C2EB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FB47ED2-3ED5-49D2-8113-EB86E8AF56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424070"/>
            <a:ext cx="9905998" cy="643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14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B1D0F-C97D-42C6-86F4-A42FE41D8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pictures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46560-C0CE-496B-BA84-F71414A84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It’s a shame that Concord had to retire. (They retired 24 October 2003)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   </a:t>
            </a:r>
          </a:p>
          <a:p>
            <a:pPr marL="0" indent="0">
              <a:buNone/>
            </a:pPr>
            <a:r>
              <a:rPr lang="en-GB" dirty="0"/>
              <a:t>The reason why they retired was because of the horrific crash in Paris. (It crashed into a  hotel full of people.)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18A3CB-0C46-4291-AD04-8C5F31555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247" y="3217701"/>
            <a:ext cx="3028950" cy="13918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C4A536-E82A-4AE3-B8A5-F50B5274F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197" y="3296022"/>
            <a:ext cx="2085013" cy="13351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CC9269-9DCC-491E-874B-86D08C4DB0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5210" y="3296022"/>
            <a:ext cx="1568860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69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77EA4-DB73-4D46-A266-6CA548CD4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D699CF1-D4A5-4754-ABCC-9077022957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452" t="100000" r="100000" b="-884"/>
          <a:stretch/>
        </p:blipFill>
        <p:spPr>
          <a:xfrm>
            <a:off x="128286" y="6334538"/>
            <a:ext cx="45719" cy="457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6E57A2-6D28-45E4-8D11-03DEAE6917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662" y="618518"/>
            <a:ext cx="10477500" cy="58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752FE-1CA7-46AF-8955-4C6BE3CC0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4F240-50AC-4FC5-AB43-982420C2F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By Ryan Aldred </a:t>
            </a:r>
            <a:r>
              <a:rPr lang="en-GB" dirty="0">
                <a:sym typeface="Wingdings" panose="05000000000000000000" pitchFamily="2" charset="2"/>
              </a:rPr>
              <a:t></a:t>
            </a:r>
            <a:r>
              <a:rPr lang="en-GB" dirty="0"/>
              <a:t>                                         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                             Thank you for looking at my power</a:t>
            </a:r>
          </a:p>
          <a:p>
            <a:pPr marL="0" indent="0">
              <a:buNone/>
            </a:pPr>
            <a:r>
              <a:rPr lang="en-GB" dirty="0"/>
              <a:t>                                  point and I hope you enjoyed it  </a:t>
            </a:r>
            <a:r>
              <a:rPr lang="en-GB" dirty="0">
                <a:sym typeface="Wingdings" panose="05000000000000000000" pitchFamily="2" charset="2"/>
              </a:rPr>
              <a:t>  </a:t>
            </a:r>
          </a:p>
          <a:p>
            <a:pPr marL="0" indent="0">
              <a:buNone/>
            </a:pPr>
            <a:r>
              <a:rPr lang="en-GB" dirty="0">
                <a:sym typeface="Wingdings" panose="05000000000000000000" pitchFamily="2" charset="2"/>
              </a:rPr>
              <a:t>                                       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7FCF79-94A9-4A40-94D0-7B7177F6B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71910">
            <a:off x="6836530" y="1617316"/>
            <a:ext cx="4744279" cy="193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825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245</TotalTime>
  <Words>327</Words>
  <Application>Microsoft Office PowerPoint</Application>
  <PresentationFormat>Widescreen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Trebuchet MS</vt:lpstr>
      <vt:lpstr>Tw Cen MT</vt:lpstr>
      <vt:lpstr>Wingdings</vt:lpstr>
      <vt:lpstr>Circuit</vt:lpstr>
      <vt:lpstr>               concord                    </vt:lpstr>
      <vt:lpstr>Why I have done a power point about concord</vt:lpstr>
      <vt:lpstr>Facts about concord…</vt:lpstr>
      <vt:lpstr>…lots more facts to go!!!</vt:lpstr>
      <vt:lpstr>Couple more facts to go </vt:lpstr>
      <vt:lpstr>PowerPoint Presentation</vt:lpstr>
      <vt:lpstr>The pictures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concord</dc:title>
  <dc:creator>ryan aldred</dc:creator>
  <cp:lastModifiedBy>%USERNAME%</cp:lastModifiedBy>
  <cp:revision>21</cp:revision>
  <dcterms:created xsi:type="dcterms:W3CDTF">2017-09-30T13:23:43Z</dcterms:created>
  <dcterms:modified xsi:type="dcterms:W3CDTF">2017-10-05T07:41:02Z</dcterms:modified>
</cp:coreProperties>
</file>