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21E2F-F122-4AB8-8C7B-36BF61CD73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My interview   </a:t>
            </a:r>
            <a:br>
              <a:rPr lang="en-GB" dirty="0"/>
            </a:br>
            <a:r>
              <a:rPr lang="en-GB" dirty="0"/>
              <a:t>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3A563-1B38-48D6-B464-EF3CA6799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47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932DD-C1D6-4F75-9395-ACC23ABBA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069833"/>
            <a:ext cx="8534400" cy="3615267"/>
          </a:xfrm>
        </p:spPr>
        <p:txBody>
          <a:bodyPr>
            <a:normAutofit fontScale="25000" lnSpcReduction="20000"/>
          </a:bodyPr>
          <a:lstStyle/>
          <a:p>
            <a:r>
              <a:rPr lang="en-GB" sz="6400" dirty="0"/>
              <a:t>I interviewed my neighbour Ruth</a:t>
            </a:r>
          </a:p>
          <a:p>
            <a:endParaRPr lang="en-GB" sz="6400" dirty="0"/>
          </a:p>
          <a:p>
            <a:r>
              <a:rPr lang="en-GB" sz="6400" dirty="0"/>
              <a:t>  Xmas eve</a:t>
            </a:r>
          </a:p>
          <a:p>
            <a:r>
              <a:rPr lang="en-GB" sz="6400" dirty="0"/>
              <a:t>6pm we get together and have a special meal we always had smoked spare ribs we slaughtered one of our pigs a week before the 24</a:t>
            </a:r>
            <a:r>
              <a:rPr lang="en-GB" sz="6400" baseline="30000" dirty="0"/>
              <a:t>th </a:t>
            </a:r>
            <a:r>
              <a:rPr lang="en-GB" sz="6400" dirty="0"/>
              <a:t> and smoked it and for pudding we had whipped cream from the alps homemade biscuits and the adults had a glass of liquor then opened our presents and sing.</a:t>
            </a:r>
          </a:p>
          <a:p>
            <a:r>
              <a:rPr lang="en-GB" sz="6400" dirty="0"/>
              <a:t>Father Christmas</a:t>
            </a:r>
          </a:p>
          <a:p>
            <a:pPr marL="0" indent="0">
              <a:buNone/>
            </a:pPr>
            <a:r>
              <a:rPr lang="en-GB" sz="6400" i="1" dirty="0"/>
              <a:t>We had a female father Christmas called Christkindli two men in black knock on the door on either the 7</a:t>
            </a:r>
            <a:r>
              <a:rPr lang="en-GB" sz="6400" i="1" baseline="30000" dirty="0"/>
              <a:t>th</a:t>
            </a:r>
            <a:r>
              <a:rPr lang="en-GB" sz="6400" i="1" dirty="0"/>
              <a:t> 8</a:t>
            </a:r>
            <a:r>
              <a:rPr lang="en-GB" sz="6400" i="1" baseline="30000" dirty="0"/>
              <a:t>th</a:t>
            </a:r>
            <a:r>
              <a:rPr lang="en-GB" sz="6400" i="1" dirty="0"/>
              <a:t> or 9</a:t>
            </a:r>
            <a:r>
              <a:rPr lang="en-GB" sz="6400" i="1" baseline="30000" dirty="0"/>
              <a:t>th </a:t>
            </a:r>
            <a:r>
              <a:rPr lang="en-GB" sz="6400" i="1" dirty="0"/>
              <a:t> to check children have behaved if they were good you would give them a present to give to the child.</a:t>
            </a:r>
          </a:p>
          <a:p>
            <a:pPr marL="0" indent="0">
              <a:buNone/>
            </a:pPr>
            <a:endParaRPr lang="en-GB" sz="6400" i="1" dirty="0"/>
          </a:p>
          <a:p>
            <a:pPr marL="0" indent="0">
              <a:buNone/>
            </a:pPr>
            <a:r>
              <a:rPr lang="en-GB" sz="6400" i="1" dirty="0"/>
              <a:t>Fun </a:t>
            </a:r>
          </a:p>
          <a:p>
            <a:pPr marL="0" indent="0">
              <a:buNone/>
            </a:pPr>
            <a:r>
              <a:rPr lang="en-GB" sz="6400" i="1" dirty="0"/>
              <a:t>We had lots of snow we went outside at 11pm and went on a walk more people joined then we had brunch and went to bed at 3 am woke up at lunchtime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 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49D481-C576-4A62-8AA4-86165AD1B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372790" y="713300"/>
            <a:ext cx="2718035" cy="20385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C599F6-600F-4777-AF5C-3F508C1F6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44" y="4685100"/>
            <a:ext cx="1628242" cy="16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6507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147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My interview          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interview                 </dc:title>
  <dc:creator>SA</dc:creator>
  <cp:lastModifiedBy>%USERNAME%</cp:lastModifiedBy>
  <cp:revision>6</cp:revision>
  <dcterms:created xsi:type="dcterms:W3CDTF">2017-11-21T15:00:29Z</dcterms:created>
  <dcterms:modified xsi:type="dcterms:W3CDTF">2017-11-30T16:30:54Z</dcterms:modified>
</cp:coreProperties>
</file>