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94" r:id="rId3"/>
    <p:sldId id="310" r:id="rId4"/>
    <p:sldId id="305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8" r:id="rId20"/>
    <p:sldId id="326" r:id="rId21"/>
    <p:sldId id="327" r:id="rId22"/>
    <p:sldId id="325" r:id="rId23"/>
    <p:sldId id="329" r:id="rId24"/>
    <p:sldId id="267" r:id="rId25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28"/>
      <p:bold r:id="rId29"/>
      <p:italic r:id="rId30"/>
      <p:boldItalic r:id="rId31"/>
    </p:embeddedFont>
    <p:embeddedFont>
      <p:font typeface="Twinkl" pitchFamily="2" charset="0"/>
      <p:regular r:id="rId32"/>
      <p:bold r:id="rId33"/>
    </p:embeddedFont>
    <p:embeddedFont>
      <p:font typeface="Twinkl SemiBold" pitchFamily="2" charset="0"/>
      <p:bold r:id="rId3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793"/>
    <a:srgbClr val="DE1E5A"/>
    <a:srgbClr val="7030A0"/>
    <a:srgbClr val="D97AB0"/>
    <a:srgbClr val="D82233"/>
    <a:srgbClr val="AEE9EC"/>
    <a:srgbClr val="D83A5E"/>
    <a:srgbClr val="2DB6BC"/>
    <a:srgbClr val="F5CFD8"/>
    <a:srgbClr val="FAB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6323" autoAdjust="0"/>
  </p:normalViewPr>
  <p:slideViewPr>
    <p:cSldViewPr showGuides="1">
      <p:cViewPr varScale="1">
        <p:scale>
          <a:sx n="64" d="100"/>
          <a:sy n="64" d="100"/>
        </p:scale>
        <p:origin x="16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30/03/2020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30/03/2020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295C5B-6948-422C-BAB2-354F42990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56" y="2789523"/>
            <a:ext cx="6635161" cy="24825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609651" y="332656"/>
            <a:ext cx="4400564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13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w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Write the Letter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59949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Down the wave, up the wave, down the wave, up the wave.</a:t>
            </a:r>
          </a:p>
        </p:txBody>
      </p:sp>
      <p:grpSp>
        <p:nvGrpSpPr>
          <p:cNvPr id="20" name="Write Action">
            <a:extLst>
              <a:ext uri="{FF2B5EF4-FFF2-40B4-BE49-F238E27FC236}">
                <a16:creationId xmlns:a16="http://schemas.microsoft.com/office/drawing/2014/main" id="{59A4B36C-D4AD-4A28-8D66-C84181668F71}"/>
              </a:ext>
            </a:extLst>
          </p:cNvPr>
          <p:cNvGrpSpPr/>
          <p:nvPr/>
        </p:nvGrpSpPr>
        <p:grpSpPr>
          <a:xfrm>
            <a:off x="6914614" y="5517232"/>
            <a:ext cx="1545818" cy="720080"/>
            <a:chOff x="6914614" y="5517232"/>
            <a:chExt cx="1545818" cy="720080"/>
          </a:xfrm>
        </p:grpSpPr>
        <p:grpSp>
          <p:nvGrpSpPr>
            <p:cNvPr id="21" name="Write action">
              <a:extLst>
                <a:ext uri="{FF2B5EF4-FFF2-40B4-BE49-F238E27FC236}">
                  <a16:creationId xmlns:a16="http://schemas.microsoft.com/office/drawing/2014/main" id="{31557B25-6165-45BD-A3F4-FE271F6E7637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23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solidFill>
                <a:srgbClr val="F0821A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082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4B4860-B190-4D4F-9A93-6988FBF0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5517232"/>
              <a:ext cx="504056" cy="50248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13081"/>
            <a:ext cx="948930" cy="9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06771 0.29791 L 0.07813 0.30625 L 0.10087 0.3037 L 0.11476 0.27592 L 0.18073 0.0324 L 0.19045 0.02893 L 0.20347 0.0324 L 0.2599 0.29675 L 0.27552 0.30023 L 0.29566 0.29097 L 0.37309 -0.00463 " pathEditMode="relative" ptsTypes="AAAAAAAAAAAA">
                                      <p:cBhvr>
                                        <p:cTn id="16" dur="4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Let’s Sing!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C22EE266-03A6-41BE-89FA-D2DF35C008A7}"/>
              </a:ext>
            </a:extLst>
          </p:cNvPr>
          <p:cNvSpPr/>
          <p:nvPr/>
        </p:nvSpPr>
        <p:spPr>
          <a:xfrm>
            <a:off x="1907704" y="1916832"/>
            <a:ext cx="5328592" cy="2919657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(To the tune of ‘Baa, Baa, Black Sheep’)</a:t>
            </a:r>
          </a:p>
          <a:p>
            <a:pPr algn="ctr"/>
            <a:endParaRPr lang="en-GB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Watch the gentle waves upon the sea.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 – w – w – w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One, two, three.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Up in the air and down on the sand.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We like to feel the water cold in our hand.</a:t>
            </a: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95A8BC-4C6A-4BD6-B6DB-95CA66121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38" y="2254626"/>
            <a:ext cx="1118498" cy="2828156"/>
          </a:xfrm>
          <a:prstGeom prst="rect">
            <a:avLst/>
          </a:prstGeom>
        </p:spPr>
      </p:pic>
      <p:grpSp>
        <p:nvGrpSpPr>
          <p:cNvPr id="15" name="Play button">
            <a:extLst>
              <a:ext uri="{FF2B5EF4-FFF2-40B4-BE49-F238E27FC236}">
                <a16:creationId xmlns:a16="http://schemas.microsoft.com/office/drawing/2014/main" id="{15AD6CC9-1556-4085-8FB4-E01D704D91DC}"/>
              </a:ext>
            </a:extLst>
          </p:cNvPr>
          <p:cNvGrpSpPr/>
          <p:nvPr/>
        </p:nvGrpSpPr>
        <p:grpSpPr>
          <a:xfrm>
            <a:off x="6403278" y="5534675"/>
            <a:ext cx="2010629" cy="666848"/>
            <a:chOff x="6403278" y="5534675"/>
            <a:chExt cx="2010629" cy="666848"/>
          </a:xfrm>
        </p:grpSpPr>
        <p:sp>
          <p:nvSpPr>
            <p:cNvPr id="19" name="Rectangle: Rounded Corners 23">
              <a:extLst>
                <a:ext uri="{FF2B5EF4-FFF2-40B4-BE49-F238E27FC236}">
                  <a16:creationId xmlns:a16="http://schemas.microsoft.com/office/drawing/2014/main" id="{43DD6475-1A7B-49BB-8D60-0FD2D06D0DF5}"/>
                </a:ext>
              </a:extLst>
            </p:cNvPr>
            <p:cNvSpPr/>
            <p:nvPr/>
          </p:nvSpPr>
          <p:spPr>
            <a:xfrm>
              <a:off x="6403278" y="5650938"/>
              <a:ext cx="1611122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E9F03F-B6F9-4736-AF2C-D6A7EB54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1" name="Baa Baa Black Sheep">
            <a:hlinkClick r:id="" action="ppaction://media"/>
            <a:extLst>
              <a:ext uri="{FF2B5EF4-FFF2-40B4-BE49-F238E27FC236}">
                <a16:creationId xmlns:a16="http://schemas.microsoft.com/office/drawing/2014/main" id="{15278471-7788-4854-A16A-9C9BED451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6632" y="292494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50DB96-E41C-444B-962D-132C807E5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40" y="4581128"/>
            <a:ext cx="4014003" cy="15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26988" y="1677559"/>
            <a:ext cx="7480498" cy="936104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Kit and Sam have found some shells on the shore. Can you use the shells to make a word that matches the picture?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Shells in the Waves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0698">
            <a:off x="888896" y="2948945"/>
            <a:ext cx="1868591" cy="1764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549">
            <a:off x="2272864" y="4602534"/>
            <a:ext cx="2153528" cy="1354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85" y="2846988"/>
            <a:ext cx="2006317" cy="1757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02" y="4365104"/>
            <a:ext cx="1947348" cy="174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5508104" y="1196752"/>
            <a:ext cx="2592288" cy="2592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35" y="1394767"/>
            <a:ext cx="2279197" cy="21962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1640" y="4203127"/>
            <a:ext cx="6264696" cy="1800200"/>
            <a:chOff x="1331640" y="836712"/>
            <a:chExt cx="6264696" cy="1800200"/>
          </a:xfrm>
        </p:grpSpPr>
        <p:sp>
          <p:nvSpPr>
            <p:cNvPr id="10" name="Rectangle 9"/>
            <p:cNvSpPr/>
            <p:nvPr/>
          </p:nvSpPr>
          <p:spPr>
            <a:xfrm>
              <a:off x="1331640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9872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104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w"/>
          <p:cNvGrpSpPr/>
          <p:nvPr/>
        </p:nvGrpSpPr>
        <p:grpSpPr>
          <a:xfrm>
            <a:off x="2921621" y="735283"/>
            <a:ext cx="1947348" cy="1743443"/>
            <a:chOff x="6324702" y="4365104"/>
            <a:chExt cx="1947348" cy="17434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702" y="4365104"/>
              <a:ext cx="1947348" cy="17434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32240" y="4379952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15" name="b"/>
          <p:cNvGrpSpPr/>
          <p:nvPr/>
        </p:nvGrpSpPr>
        <p:grpSpPr>
          <a:xfrm>
            <a:off x="1579004" y="2165835"/>
            <a:ext cx="2006317" cy="1757115"/>
            <a:chOff x="3422996" y="4437112"/>
            <a:chExt cx="2006317" cy="1757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996" y="4437112"/>
              <a:ext cx="2006317" cy="17571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995936" y="4513550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2" name="e"/>
          <p:cNvGrpSpPr/>
          <p:nvPr/>
        </p:nvGrpSpPr>
        <p:grpSpPr>
          <a:xfrm>
            <a:off x="683568" y="620688"/>
            <a:ext cx="2153528" cy="1576134"/>
            <a:chOff x="1015061" y="4383966"/>
            <a:chExt cx="2153528" cy="15761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1549">
              <a:off x="1015061" y="4383966"/>
              <a:ext cx="2153528" cy="13541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63134" y="4513550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0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24 L -0.16997 0.5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29983 0.546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43038 0.299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5508104" y="1196752"/>
            <a:ext cx="2592288" cy="2592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1640" y="4203127"/>
            <a:ext cx="6264696" cy="1800200"/>
            <a:chOff x="1331640" y="836712"/>
            <a:chExt cx="6264696" cy="1800200"/>
          </a:xfrm>
        </p:grpSpPr>
        <p:sp>
          <p:nvSpPr>
            <p:cNvPr id="10" name="Rectangle 9"/>
            <p:cNvSpPr/>
            <p:nvPr/>
          </p:nvSpPr>
          <p:spPr>
            <a:xfrm>
              <a:off x="1331640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9872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104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w"/>
          <p:cNvGrpSpPr/>
          <p:nvPr/>
        </p:nvGrpSpPr>
        <p:grpSpPr>
          <a:xfrm>
            <a:off x="2921621" y="735283"/>
            <a:ext cx="1947348" cy="1743443"/>
            <a:chOff x="6324702" y="4365104"/>
            <a:chExt cx="1947348" cy="17434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702" y="4365104"/>
              <a:ext cx="1947348" cy="17434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22953" y="4425544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15" name="b"/>
          <p:cNvGrpSpPr/>
          <p:nvPr/>
        </p:nvGrpSpPr>
        <p:grpSpPr>
          <a:xfrm>
            <a:off x="1579004" y="2165835"/>
            <a:ext cx="2006317" cy="1757115"/>
            <a:chOff x="3422996" y="4437112"/>
            <a:chExt cx="2006317" cy="1757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996" y="4437112"/>
              <a:ext cx="2006317" cy="17571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866124" y="4557243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12" name="e"/>
          <p:cNvGrpSpPr/>
          <p:nvPr/>
        </p:nvGrpSpPr>
        <p:grpSpPr>
          <a:xfrm>
            <a:off x="683568" y="574493"/>
            <a:ext cx="2153528" cy="1446550"/>
            <a:chOff x="1015061" y="4337771"/>
            <a:chExt cx="2153528" cy="14465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1549">
              <a:off x="1015061" y="4383966"/>
              <a:ext cx="2153528" cy="13541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21379" y="4337771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g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71" y="1424613"/>
            <a:ext cx="1825554" cy="2108225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759296">
            <a:off x="7111786" y="1744081"/>
            <a:ext cx="365425" cy="553925"/>
          </a:xfrm>
          <a:prstGeom prst="arc">
            <a:avLst>
              <a:gd name="adj1" fmla="val 17277793"/>
              <a:gd name="adj2" fmla="val 0"/>
            </a:avLst>
          </a:prstGeom>
          <a:ln w="19050">
            <a:solidFill>
              <a:srgbClr val="CB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c 28"/>
          <p:cNvSpPr/>
          <p:nvPr/>
        </p:nvSpPr>
        <p:spPr>
          <a:xfrm rot="312238">
            <a:off x="6828616" y="1732842"/>
            <a:ext cx="365425" cy="553925"/>
          </a:xfrm>
          <a:prstGeom prst="arc">
            <a:avLst>
              <a:gd name="adj1" fmla="val 18552214"/>
              <a:gd name="adj2" fmla="val 0"/>
            </a:avLst>
          </a:prstGeom>
          <a:ln w="19050">
            <a:solidFill>
              <a:srgbClr val="CB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0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6649 0.5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52796 0.546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9" y="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02639 0.29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5508104" y="1196752"/>
            <a:ext cx="2592288" cy="2592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1640" y="4203127"/>
            <a:ext cx="6264696" cy="1800200"/>
            <a:chOff x="1331640" y="836712"/>
            <a:chExt cx="6264696" cy="1800200"/>
          </a:xfrm>
        </p:grpSpPr>
        <p:sp>
          <p:nvSpPr>
            <p:cNvPr id="10" name="Rectangle 9"/>
            <p:cNvSpPr/>
            <p:nvPr/>
          </p:nvSpPr>
          <p:spPr>
            <a:xfrm>
              <a:off x="1331640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9872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104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w"/>
          <p:cNvGrpSpPr/>
          <p:nvPr/>
        </p:nvGrpSpPr>
        <p:grpSpPr>
          <a:xfrm>
            <a:off x="2921621" y="735283"/>
            <a:ext cx="1947348" cy="1743443"/>
            <a:chOff x="6324702" y="4365104"/>
            <a:chExt cx="1947348" cy="17434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702" y="4365104"/>
              <a:ext cx="1947348" cy="17434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22953" y="4425544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15" name="b"/>
          <p:cNvGrpSpPr/>
          <p:nvPr/>
        </p:nvGrpSpPr>
        <p:grpSpPr>
          <a:xfrm>
            <a:off x="1579004" y="2165835"/>
            <a:ext cx="2006317" cy="1757115"/>
            <a:chOff x="3422996" y="4437112"/>
            <a:chExt cx="2006317" cy="1757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996" y="4437112"/>
              <a:ext cx="2006317" cy="17571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866124" y="4557243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ll</a:t>
              </a:r>
              <a:endParaRPr lang="en-GB" sz="8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e"/>
          <p:cNvGrpSpPr/>
          <p:nvPr/>
        </p:nvGrpSpPr>
        <p:grpSpPr>
          <a:xfrm>
            <a:off x="683568" y="574493"/>
            <a:ext cx="2153528" cy="1446550"/>
            <a:chOff x="1015061" y="4337771"/>
            <a:chExt cx="2153528" cy="14465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1549">
              <a:off x="1015061" y="4383966"/>
              <a:ext cx="2153528" cy="13541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21379" y="4337771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e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50" y="1472489"/>
            <a:ext cx="1661598" cy="20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60209E-18 L -0.16215 0.5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30209 0.552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4382 0.29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10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5508104" y="1196752"/>
            <a:ext cx="2592288" cy="2592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1640" y="4203127"/>
            <a:ext cx="6264696" cy="1800200"/>
            <a:chOff x="1331640" y="836712"/>
            <a:chExt cx="6264696" cy="1800200"/>
          </a:xfrm>
        </p:grpSpPr>
        <p:sp>
          <p:nvSpPr>
            <p:cNvPr id="10" name="Rectangle 9"/>
            <p:cNvSpPr/>
            <p:nvPr/>
          </p:nvSpPr>
          <p:spPr>
            <a:xfrm>
              <a:off x="1331640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9872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104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w"/>
          <p:cNvGrpSpPr/>
          <p:nvPr/>
        </p:nvGrpSpPr>
        <p:grpSpPr>
          <a:xfrm>
            <a:off x="2921621" y="735283"/>
            <a:ext cx="1947348" cy="1743443"/>
            <a:chOff x="6324702" y="4365104"/>
            <a:chExt cx="1947348" cy="17434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702" y="4365104"/>
              <a:ext cx="1947348" cy="17434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41681" y="4495497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i</a:t>
              </a:r>
              <a:endParaRPr lang="en-GB" sz="8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b"/>
          <p:cNvGrpSpPr/>
          <p:nvPr/>
        </p:nvGrpSpPr>
        <p:grpSpPr>
          <a:xfrm>
            <a:off x="1579004" y="2165835"/>
            <a:ext cx="2006317" cy="1757115"/>
            <a:chOff x="3422996" y="4437112"/>
            <a:chExt cx="2006317" cy="1757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996" y="4437112"/>
              <a:ext cx="2006317" cy="17571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981455" y="4583503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12" name="e"/>
          <p:cNvGrpSpPr/>
          <p:nvPr/>
        </p:nvGrpSpPr>
        <p:grpSpPr>
          <a:xfrm>
            <a:off x="683568" y="574493"/>
            <a:ext cx="2153528" cy="1446550"/>
            <a:chOff x="1015061" y="4337771"/>
            <a:chExt cx="2153528" cy="14465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1549">
              <a:off x="1015061" y="4383966"/>
              <a:ext cx="2153528" cy="13541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21379" y="4337771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w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0" y="1700808"/>
            <a:ext cx="20478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60209E-18 L 0.05833 0.5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07084 0.552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4382 0.29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10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5508104" y="1196752"/>
            <a:ext cx="2592288" cy="2592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1640" y="4203127"/>
            <a:ext cx="6264696" cy="1800200"/>
            <a:chOff x="1331640" y="836712"/>
            <a:chExt cx="6264696" cy="1800200"/>
          </a:xfrm>
        </p:grpSpPr>
        <p:sp>
          <p:nvSpPr>
            <p:cNvPr id="10" name="Rectangle 9"/>
            <p:cNvSpPr/>
            <p:nvPr/>
          </p:nvSpPr>
          <p:spPr>
            <a:xfrm>
              <a:off x="1331640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9872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104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w"/>
          <p:cNvGrpSpPr/>
          <p:nvPr/>
        </p:nvGrpSpPr>
        <p:grpSpPr>
          <a:xfrm>
            <a:off x="2921621" y="735283"/>
            <a:ext cx="1947348" cy="1743443"/>
            <a:chOff x="6324702" y="4365104"/>
            <a:chExt cx="1947348" cy="17434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702" y="4365104"/>
              <a:ext cx="1947348" cy="17434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46543" y="4371452"/>
              <a:ext cx="13303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ck</a:t>
              </a:r>
              <a:endParaRPr lang="en-GB" sz="8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b"/>
          <p:cNvGrpSpPr/>
          <p:nvPr/>
        </p:nvGrpSpPr>
        <p:grpSpPr>
          <a:xfrm>
            <a:off x="1579004" y="2165835"/>
            <a:ext cx="2006317" cy="1757115"/>
            <a:chOff x="3422996" y="4437112"/>
            <a:chExt cx="2006317" cy="1757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996" y="4437112"/>
              <a:ext cx="2006317" cy="17571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860452" y="4592394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12" name="e"/>
          <p:cNvGrpSpPr/>
          <p:nvPr/>
        </p:nvGrpSpPr>
        <p:grpSpPr>
          <a:xfrm>
            <a:off x="683568" y="620688"/>
            <a:ext cx="2153528" cy="1528919"/>
            <a:chOff x="1015061" y="4383966"/>
            <a:chExt cx="2153528" cy="15289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1549">
              <a:off x="1015061" y="4383966"/>
              <a:ext cx="2153528" cy="13541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87769" y="4466335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i</a:t>
              </a:r>
              <a:endParaRPr lang="en-GB" sz="8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70" t="-2854" r="-32892" b="55772"/>
          <a:stretch/>
        </p:blipFill>
        <p:spPr>
          <a:xfrm>
            <a:off x="5508104" y="1412776"/>
            <a:ext cx="2592288" cy="2376264"/>
          </a:xfrm>
          <a:prstGeom prst="ellipse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508104" y="1196752"/>
            <a:ext cx="2592288" cy="2592288"/>
          </a:xfrm>
          <a:prstGeom prst="ellipse">
            <a:avLst/>
          </a:prstGeom>
          <a:noFill/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16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60209E-18 L 0.29462 0.5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3 0.55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02639 0.29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5508104" y="1196752"/>
            <a:ext cx="2592288" cy="25922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1640" y="4203127"/>
            <a:ext cx="6264696" cy="1800200"/>
            <a:chOff x="1331640" y="836712"/>
            <a:chExt cx="6264696" cy="1800200"/>
          </a:xfrm>
        </p:grpSpPr>
        <p:sp>
          <p:nvSpPr>
            <p:cNvPr id="10" name="Rectangle 9"/>
            <p:cNvSpPr/>
            <p:nvPr/>
          </p:nvSpPr>
          <p:spPr>
            <a:xfrm>
              <a:off x="1331640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9872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104" y="836712"/>
              <a:ext cx="2088232" cy="1800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w"/>
          <p:cNvGrpSpPr/>
          <p:nvPr/>
        </p:nvGrpSpPr>
        <p:grpSpPr>
          <a:xfrm>
            <a:off x="2921621" y="735283"/>
            <a:ext cx="1947348" cy="1743443"/>
            <a:chOff x="6324702" y="4365104"/>
            <a:chExt cx="1947348" cy="17434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702" y="4365104"/>
              <a:ext cx="1947348" cy="17434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46543" y="4371452"/>
              <a:ext cx="13303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15" name="b"/>
          <p:cNvGrpSpPr/>
          <p:nvPr/>
        </p:nvGrpSpPr>
        <p:grpSpPr>
          <a:xfrm>
            <a:off x="1579004" y="2165835"/>
            <a:ext cx="2006317" cy="1757115"/>
            <a:chOff x="3422996" y="4437112"/>
            <a:chExt cx="2006317" cy="1757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996" y="4437112"/>
              <a:ext cx="2006317" cy="17571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860452" y="4592394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e</a:t>
              </a:r>
            </a:p>
          </p:txBody>
        </p:sp>
      </p:grpSp>
      <p:grpSp>
        <p:nvGrpSpPr>
          <p:cNvPr id="12" name="e"/>
          <p:cNvGrpSpPr/>
          <p:nvPr/>
        </p:nvGrpSpPr>
        <p:grpSpPr>
          <a:xfrm>
            <a:off x="683568" y="620688"/>
            <a:ext cx="2153528" cy="1528919"/>
            <a:chOff x="1015061" y="4383966"/>
            <a:chExt cx="2153528" cy="15289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1549">
              <a:off x="1015061" y="4383966"/>
              <a:ext cx="2153528" cy="13541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87769" y="4466335"/>
              <a:ext cx="10081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d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385885"/>
            <a:ext cx="1007687" cy="22237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12" y="1385885"/>
            <a:ext cx="867949" cy="21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6163 0.5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53577 0.55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8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21024 0.29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2DD7-EFA9-42F5-B43E-9F346E26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5976664"/>
          </a:xfrm>
          <a:prstGeom prst="roundRect">
            <a:avLst>
              <a:gd name="adj" fmla="val 2305"/>
            </a:avLst>
          </a:prstGeom>
          <a:ln w="285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08" y="1029626"/>
            <a:ext cx="1328767" cy="3908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67" y="2416962"/>
            <a:ext cx="1124564" cy="3252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08" y="2311393"/>
            <a:ext cx="1194702" cy="3358081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4653136"/>
            <a:ext cx="7776864" cy="160702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Suddenly,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shouted, “Oh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no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 My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hat is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blowing away!”</a:t>
            </a:r>
          </a:p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stopped jumping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watched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blew towards them.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CB4793"/>
          </a:solidFill>
        </p:grpSpPr>
        <p:sp>
          <p:nvSpPr>
            <p:cNvPr id="14" name="Oval 13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4773">
            <a:off x="6169047" y="820483"/>
            <a:ext cx="754825" cy="10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95 L -0.32188 -0.01273 L -0.47257 0.01898 L -0.74913 0.16898 L -0.79063 0.18148 " pathEditMode="relative" rAng="0" ptsTypes="AAA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ackground">
            <a:extLst>
              <a:ext uri="{FF2B5EF4-FFF2-40B4-BE49-F238E27FC236}">
                <a16:creationId xmlns:a16="http://schemas.microsoft.com/office/drawing/2014/main" id="{195B132C-E542-486E-A93D-CCF8219CB987}"/>
              </a:ext>
            </a:extLst>
          </p:cNvPr>
          <p:cNvSpPr/>
          <p:nvPr/>
        </p:nvSpPr>
        <p:spPr>
          <a:xfrm>
            <a:off x="3020529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68" name="PLAY 1">
            <a:extLst>
              <a:ext uri="{FF2B5EF4-FFF2-40B4-BE49-F238E27FC236}">
                <a16:creationId xmlns:a16="http://schemas.microsoft.com/office/drawing/2014/main" id="{2AC94F17-F28E-4807-9FA5-0B852EEDAEE4}"/>
              </a:ext>
            </a:extLst>
          </p:cNvPr>
          <p:cNvGrpSpPr/>
          <p:nvPr/>
        </p:nvGrpSpPr>
        <p:grpSpPr>
          <a:xfrm>
            <a:off x="3764623" y="5357927"/>
            <a:ext cx="735369" cy="735369"/>
            <a:chOff x="6300192" y="2204864"/>
            <a:chExt cx="900100" cy="9001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4307427-9DFF-4EEE-A590-29CCF3870E3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648AADF8-919D-4DF6-95CC-230B3A82689A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B4793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8" name="S">
            <a:extLst>
              <a:ext uri="{FF2B5EF4-FFF2-40B4-BE49-F238E27FC236}">
                <a16:creationId xmlns:a16="http://schemas.microsoft.com/office/drawing/2014/main" id="{29FAFCE0-8693-465D-A25A-86583E740EEA}"/>
              </a:ext>
            </a:extLst>
          </p:cNvPr>
          <p:cNvGrpSpPr/>
          <p:nvPr/>
        </p:nvGrpSpPr>
        <p:grpSpPr>
          <a:xfrm>
            <a:off x="3020529" y="1845246"/>
            <a:ext cx="2194700" cy="3394415"/>
            <a:chOff x="3020529" y="1845246"/>
            <a:chExt cx="2194700" cy="3394415"/>
          </a:xfrm>
        </p:grpSpPr>
        <p:pic>
          <p:nvPicPr>
            <p:cNvPr id="9" name="snake">
              <a:extLst>
                <a:ext uri="{FF2B5EF4-FFF2-40B4-BE49-F238E27FC236}">
                  <a16:creationId xmlns:a16="http://schemas.microsoft.com/office/drawing/2014/main" id="{66FB510B-E620-4F83-B0DC-EC0CBE264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86"/>
            <a:stretch/>
          </p:blipFill>
          <p:spPr>
            <a:xfrm>
              <a:off x="3020529" y="2923860"/>
              <a:ext cx="2194700" cy="2315801"/>
            </a:xfrm>
            <a:prstGeom prst="rect">
              <a:avLst/>
            </a:prstGeom>
          </p:spPr>
        </p:pic>
        <p:sp>
          <p:nvSpPr>
            <p:cNvPr id="10" name="s">
              <a:extLst>
                <a:ext uri="{FF2B5EF4-FFF2-40B4-BE49-F238E27FC236}">
                  <a16:creationId xmlns:a16="http://schemas.microsoft.com/office/drawing/2014/main" id="{E9735417-CD33-4DB7-A529-213A6E4179AC}"/>
                </a:ext>
              </a:extLst>
            </p:cNvPr>
            <p:cNvSpPr txBox="1"/>
            <p:nvPr/>
          </p:nvSpPr>
          <p:spPr>
            <a:xfrm>
              <a:off x="3635896" y="1845246"/>
              <a:ext cx="91403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s</a:t>
              </a:r>
            </a:p>
          </p:txBody>
        </p:sp>
      </p:grpSp>
      <p:grpSp>
        <p:nvGrpSpPr>
          <p:cNvPr id="11" name="A">
            <a:extLst>
              <a:ext uri="{FF2B5EF4-FFF2-40B4-BE49-F238E27FC236}">
                <a16:creationId xmlns:a16="http://schemas.microsoft.com/office/drawing/2014/main" id="{A3CF2E36-3C76-44BF-8D35-2B2F8EC837BD}"/>
              </a:ext>
            </a:extLst>
          </p:cNvPr>
          <p:cNvGrpSpPr/>
          <p:nvPr/>
        </p:nvGrpSpPr>
        <p:grpSpPr>
          <a:xfrm>
            <a:off x="3586877" y="1845246"/>
            <a:ext cx="1172618" cy="3394415"/>
            <a:chOff x="3586877" y="1845246"/>
            <a:chExt cx="1172618" cy="3394415"/>
          </a:xfrm>
        </p:grpSpPr>
        <p:pic>
          <p:nvPicPr>
            <p:cNvPr id="12" name="apple">
              <a:extLst>
                <a:ext uri="{FF2B5EF4-FFF2-40B4-BE49-F238E27FC236}">
                  <a16:creationId xmlns:a16="http://schemas.microsoft.com/office/drawing/2014/main" id="{3964D372-595A-41A6-9A4F-BC2023D1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416" y="4152486"/>
              <a:ext cx="1059079" cy="1087175"/>
            </a:xfrm>
            <a:prstGeom prst="rect">
              <a:avLst/>
            </a:prstGeom>
          </p:spPr>
        </p:pic>
        <p:sp>
          <p:nvSpPr>
            <p:cNvPr id="13" name="a">
              <a:extLst>
                <a:ext uri="{FF2B5EF4-FFF2-40B4-BE49-F238E27FC236}">
                  <a16:creationId xmlns:a16="http://schemas.microsoft.com/office/drawing/2014/main" id="{D9AE5132-DF5D-4F0B-BE14-AA9BA8D43CBB}"/>
                </a:ext>
              </a:extLst>
            </p:cNvPr>
            <p:cNvSpPr txBox="1"/>
            <p:nvPr/>
          </p:nvSpPr>
          <p:spPr>
            <a:xfrm>
              <a:off x="3586877" y="1845246"/>
              <a:ext cx="1156086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a</a:t>
              </a:r>
            </a:p>
          </p:txBody>
        </p:sp>
      </p:grpSp>
      <p:grpSp>
        <p:nvGrpSpPr>
          <p:cNvPr id="14" name="T">
            <a:extLst>
              <a:ext uri="{FF2B5EF4-FFF2-40B4-BE49-F238E27FC236}">
                <a16:creationId xmlns:a16="http://schemas.microsoft.com/office/drawing/2014/main" id="{00D2C638-15A6-47D0-A216-A2FBC2F7B606}"/>
              </a:ext>
            </a:extLst>
          </p:cNvPr>
          <p:cNvGrpSpPr/>
          <p:nvPr/>
        </p:nvGrpSpPr>
        <p:grpSpPr>
          <a:xfrm>
            <a:off x="3265519" y="1853791"/>
            <a:ext cx="1928872" cy="4127455"/>
            <a:chOff x="3265519" y="1853791"/>
            <a:chExt cx="1928872" cy="4127455"/>
          </a:xfrm>
        </p:grpSpPr>
        <p:sp>
          <p:nvSpPr>
            <p:cNvPr id="15" name="t">
              <a:extLst>
                <a:ext uri="{FF2B5EF4-FFF2-40B4-BE49-F238E27FC236}">
                  <a16:creationId xmlns:a16="http://schemas.microsoft.com/office/drawing/2014/main" id="{C65ED8BE-1B2B-4E38-9AA5-8F65F11D160A}"/>
                </a:ext>
              </a:extLst>
            </p:cNvPr>
            <p:cNvSpPr txBox="1"/>
            <p:nvPr/>
          </p:nvSpPr>
          <p:spPr>
            <a:xfrm>
              <a:off x="3764772" y="1853791"/>
              <a:ext cx="82426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965AF4-7644-429D-BE91-EF222787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519" y="3253441"/>
              <a:ext cx="1928872" cy="2727805"/>
            </a:xfrm>
            <a:prstGeom prst="rect">
              <a:avLst/>
            </a:prstGeom>
          </p:spPr>
        </p:pic>
      </p:grpSp>
      <p:grpSp>
        <p:nvGrpSpPr>
          <p:cNvPr id="17" name="P">
            <a:extLst>
              <a:ext uri="{FF2B5EF4-FFF2-40B4-BE49-F238E27FC236}">
                <a16:creationId xmlns:a16="http://schemas.microsoft.com/office/drawing/2014/main" id="{48B86ACB-0211-41C2-B3F4-1643AD9D4C0F}"/>
              </a:ext>
            </a:extLst>
          </p:cNvPr>
          <p:cNvGrpSpPr/>
          <p:nvPr/>
        </p:nvGrpSpPr>
        <p:grpSpPr>
          <a:xfrm>
            <a:off x="3508801" y="1703702"/>
            <a:ext cx="1701061" cy="3760457"/>
            <a:chOff x="3508801" y="1703702"/>
            <a:chExt cx="1701061" cy="3760457"/>
          </a:xfrm>
        </p:grpSpPr>
        <p:sp>
          <p:nvSpPr>
            <p:cNvPr id="18" name="p">
              <a:extLst>
                <a:ext uri="{FF2B5EF4-FFF2-40B4-BE49-F238E27FC236}">
                  <a16:creationId xmlns:a16="http://schemas.microsoft.com/office/drawing/2014/main" id="{2250E36F-E70F-4C72-B2ED-59AD699D48EF}"/>
                </a:ext>
              </a:extLst>
            </p:cNvPr>
            <p:cNvSpPr txBox="1"/>
            <p:nvPr/>
          </p:nvSpPr>
          <p:spPr>
            <a:xfrm>
              <a:off x="3586877" y="1703702"/>
              <a:ext cx="1135247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p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690171-B435-4B7F-A49E-2AD42F16E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801" y="3058523"/>
              <a:ext cx="1701061" cy="2405636"/>
            </a:xfrm>
            <a:prstGeom prst="rect">
              <a:avLst/>
            </a:prstGeom>
          </p:spPr>
        </p:pic>
      </p:grpSp>
      <p:grpSp>
        <p:nvGrpSpPr>
          <p:cNvPr id="20" name="I">
            <a:extLst>
              <a:ext uri="{FF2B5EF4-FFF2-40B4-BE49-F238E27FC236}">
                <a16:creationId xmlns:a16="http://schemas.microsoft.com/office/drawing/2014/main" id="{4122D1BF-471F-4A5B-9512-E80B7D66C60C}"/>
              </a:ext>
            </a:extLst>
          </p:cNvPr>
          <p:cNvGrpSpPr/>
          <p:nvPr/>
        </p:nvGrpSpPr>
        <p:grpSpPr>
          <a:xfrm>
            <a:off x="3365126" y="1923582"/>
            <a:ext cx="1549650" cy="3950582"/>
            <a:chOff x="3365126" y="1923582"/>
            <a:chExt cx="1549650" cy="3950582"/>
          </a:xfrm>
        </p:grpSpPr>
        <p:sp>
          <p:nvSpPr>
            <p:cNvPr id="21" name="i">
              <a:extLst>
                <a:ext uri="{FF2B5EF4-FFF2-40B4-BE49-F238E27FC236}">
                  <a16:creationId xmlns:a16="http://schemas.microsoft.com/office/drawing/2014/main" id="{90D1064A-8E1B-4948-9C72-9BD887F1D386}"/>
                </a:ext>
              </a:extLst>
            </p:cNvPr>
            <p:cNvSpPr txBox="1"/>
            <p:nvPr/>
          </p:nvSpPr>
          <p:spPr>
            <a:xfrm>
              <a:off x="3800877" y="1923582"/>
              <a:ext cx="70724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 err="1"/>
                <a:t>i</a:t>
              </a:r>
              <a:endParaRPr lang="en-GB" sz="138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A2453E-F3AC-49F4-878B-0F47FD43B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26" y="3682656"/>
              <a:ext cx="1549650" cy="2191508"/>
            </a:xfrm>
            <a:prstGeom prst="rect">
              <a:avLst/>
            </a:prstGeom>
          </p:spPr>
        </p:pic>
      </p:grpSp>
      <p:grpSp>
        <p:nvGrpSpPr>
          <p:cNvPr id="23" name="N">
            <a:extLst>
              <a:ext uri="{FF2B5EF4-FFF2-40B4-BE49-F238E27FC236}">
                <a16:creationId xmlns:a16="http://schemas.microsoft.com/office/drawing/2014/main" id="{0B6A9A74-8B3F-4A6B-BFDC-28820B59A756}"/>
              </a:ext>
            </a:extLst>
          </p:cNvPr>
          <p:cNvGrpSpPr/>
          <p:nvPr/>
        </p:nvGrpSpPr>
        <p:grpSpPr>
          <a:xfrm>
            <a:off x="3270363" y="1865230"/>
            <a:ext cx="1949709" cy="3983083"/>
            <a:chOff x="3270363" y="1865230"/>
            <a:chExt cx="1949709" cy="3983083"/>
          </a:xfrm>
        </p:grpSpPr>
        <p:sp>
          <p:nvSpPr>
            <p:cNvPr id="24" name="n">
              <a:extLst>
                <a:ext uri="{FF2B5EF4-FFF2-40B4-BE49-F238E27FC236}">
                  <a16:creationId xmlns:a16="http://schemas.microsoft.com/office/drawing/2014/main" id="{472392C0-E067-463A-B229-6D6968A8737F}"/>
                </a:ext>
              </a:extLst>
            </p:cNvPr>
            <p:cNvSpPr txBox="1"/>
            <p:nvPr/>
          </p:nvSpPr>
          <p:spPr>
            <a:xfrm>
              <a:off x="3585451" y="1865230"/>
              <a:ext cx="120257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n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EE99E1-898A-4B83-A175-1AAD463E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363" y="3091040"/>
              <a:ext cx="1949709" cy="2757273"/>
            </a:xfrm>
            <a:prstGeom prst="rect">
              <a:avLst/>
            </a:prstGeom>
          </p:spPr>
        </p:pic>
      </p:grpSp>
      <p:grpSp>
        <p:nvGrpSpPr>
          <p:cNvPr id="26" name="M">
            <a:extLst>
              <a:ext uri="{FF2B5EF4-FFF2-40B4-BE49-F238E27FC236}">
                <a16:creationId xmlns:a16="http://schemas.microsoft.com/office/drawing/2014/main" id="{565D2959-FC50-49FE-A829-07317888F4EF}"/>
              </a:ext>
            </a:extLst>
          </p:cNvPr>
          <p:cNvGrpSpPr/>
          <p:nvPr/>
        </p:nvGrpSpPr>
        <p:grpSpPr>
          <a:xfrm>
            <a:off x="3260153" y="1876669"/>
            <a:ext cx="1853880" cy="3928595"/>
            <a:chOff x="3260153" y="1876669"/>
            <a:chExt cx="1853880" cy="3928595"/>
          </a:xfrm>
        </p:grpSpPr>
        <p:sp>
          <p:nvSpPr>
            <p:cNvPr id="27" name="m">
              <a:extLst>
                <a:ext uri="{FF2B5EF4-FFF2-40B4-BE49-F238E27FC236}">
                  <a16:creationId xmlns:a16="http://schemas.microsoft.com/office/drawing/2014/main" id="{C8805B39-CE09-46F1-8A0C-2FF4B94A3ECB}"/>
                </a:ext>
              </a:extLst>
            </p:cNvPr>
            <p:cNvSpPr txBox="1"/>
            <p:nvPr/>
          </p:nvSpPr>
          <p:spPr>
            <a:xfrm>
              <a:off x="3331211" y="1876669"/>
              <a:ext cx="168828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m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84EA4D-3FA0-4030-88BD-2DFE084F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153" y="3183510"/>
              <a:ext cx="1853880" cy="2621754"/>
            </a:xfrm>
            <a:prstGeom prst="rect">
              <a:avLst/>
            </a:prstGeom>
          </p:spPr>
        </p:pic>
      </p:grpSp>
      <p:grpSp>
        <p:nvGrpSpPr>
          <p:cNvPr id="29" name="D">
            <a:extLst>
              <a:ext uri="{FF2B5EF4-FFF2-40B4-BE49-F238E27FC236}">
                <a16:creationId xmlns:a16="http://schemas.microsoft.com/office/drawing/2014/main" id="{7C19111A-F0D7-4F88-9925-7A931550B5BE}"/>
              </a:ext>
            </a:extLst>
          </p:cNvPr>
          <p:cNvGrpSpPr/>
          <p:nvPr/>
        </p:nvGrpSpPr>
        <p:grpSpPr>
          <a:xfrm>
            <a:off x="3491880" y="2005519"/>
            <a:ext cx="1157689" cy="3223681"/>
            <a:chOff x="3491880" y="2005519"/>
            <a:chExt cx="1157689" cy="3223681"/>
          </a:xfrm>
        </p:grpSpPr>
        <p:sp>
          <p:nvSpPr>
            <p:cNvPr id="30" name="d">
              <a:extLst>
                <a:ext uri="{FF2B5EF4-FFF2-40B4-BE49-F238E27FC236}">
                  <a16:creationId xmlns:a16="http://schemas.microsoft.com/office/drawing/2014/main" id="{469703E3-8AE1-41DD-95D5-A4E285CA055B}"/>
                </a:ext>
              </a:extLst>
            </p:cNvPr>
            <p:cNvSpPr txBox="1"/>
            <p:nvPr/>
          </p:nvSpPr>
          <p:spPr>
            <a:xfrm>
              <a:off x="3491880" y="2005519"/>
              <a:ext cx="115768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d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6D6D8E6-2721-4FEE-B2CF-59F7692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3910825"/>
              <a:ext cx="664077" cy="1318375"/>
            </a:xfrm>
            <a:prstGeom prst="rect">
              <a:avLst/>
            </a:prstGeom>
          </p:spPr>
        </p:pic>
      </p:grpSp>
      <p:grpSp>
        <p:nvGrpSpPr>
          <p:cNvPr id="32" name="G">
            <a:extLst>
              <a:ext uri="{FF2B5EF4-FFF2-40B4-BE49-F238E27FC236}">
                <a16:creationId xmlns:a16="http://schemas.microsoft.com/office/drawing/2014/main" id="{7A181192-C6F3-4D89-97BE-4CD46DB8DB5F}"/>
              </a:ext>
            </a:extLst>
          </p:cNvPr>
          <p:cNvGrpSpPr/>
          <p:nvPr/>
        </p:nvGrpSpPr>
        <p:grpSpPr>
          <a:xfrm>
            <a:off x="3383017" y="1700808"/>
            <a:ext cx="1517522" cy="3709145"/>
            <a:chOff x="3383017" y="1700808"/>
            <a:chExt cx="1517522" cy="3709145"/>
          </a:xfrm>
        </p:grpSpPr>
        <p:sp>
          <p:nvSpPr>
            <p:cNvPr id="33" name="g">
              <a:extLst>
                <a:ext uri="{FF2B5EF4-FFF2-40B4-BE49-F238E27FC236}">
                  <a16:creationId xmlns:a16="http://schemas.microsoft.com/office/drawing/2014/main" id="{69E25C2F-9124-43DA-9E12-ACD218F7F176}"/>
                </a:ext>
              </a:extLst>
            </p:cNvPr>
            <p:cNvSpPr txBox="1"/>
            <p:nvPr/>
          </p:nvSpPr>
          <p:spPr>
            <a:xfrm>
              <a:off x="3577137" y="1700808"/>
              <a:ext cx="112562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g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BE54223-1310-42FF-8E21-04AE8077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017" y="3263881"/>
              <a:ext cx="1517522" cy="2146072"/>
            </a:xfrm>
            <a:prstGeom prst="rect">
              <a:avLst/>
            </a:prstGeom>
          </p:spPr>
        </p:pic>
      </p:grpSp>
      <p:grpSp>
        <p:nvGrpSpPr>
          <p:cNvPr id="35" name="O">
            <a:extLst>
              <a:ext uri="{FF2B5EF4-FFF2-40B4-BE49-F238E27FC236}">
                <a16:creationId xmlns:a16="http://schemas.microsoft.com/office/drawing/2014/main" id="{CE8F3653-A7DF-414D-9644-55D3B8745E14}"/>
              </a:ext>
            </a:extLst>
          </p:cNvPr>
          <p:cNvGrpSpPr/>
          <p:nvPr/>
        </p:nvGrpSpPr>
        <p:grpSpPr>
          <a:xfrm>
            <a:off x="2928604" y="1845246"/>
            <a:ext cx="2378549" cy="4328573"/>
            <a:chOff x="2928604" y="1845246"/>
            <a:chExt cx="2378549" cy="4328573"/>
          </a:xfrm>
        </p:grpSpPr>
        <p:sp>
          <p:nvSpPr>
            <p:cNvPr id="36" name="o">
              <a:extLst>
                <a:ext uri="{FF2B5EF4-FFF2-40B4-BE49-F238E27FC236}">
                  <a16:creationId xmlns:a16="http://schemas.microsoft.com/office/drawing/2014/main" id="{A57C9A6A-1FB1-4DD6-8D62-007D8CC15F64}"/>
                </a:ext>
              </a:extLst>
            </p:cNvPr>
            <p:cNvSpPr txBox="1"/>
            <p:nvPr/>
          </p:nvSpPr>
          <p:spPr>
            <a:xfrm>
              <a:off x="3593969" y="1845246"/>
              <a:ext cx="1091966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o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35C1327-14DE-4623-9674-6FC383441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604" y="2810081"/>
              <a:ext cx="2378549" cy="3363738"/>
            </a:xfrm>
            <a:prstGeom prst="rect">
              <a:avLst/>
            </a:prstGeom>
          </p:spPr>
        </p:pic>
      </p:grpSp>
      <p:grpSp>
        <p:nvGrpSpPr>
          <p:cNvPr id="38" name="C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650074" y="1773238"/>
            <a:ext cx="979755" cy="3261848"/>
            <a:chOff x="3650074" y="1773238"/>
            <a:chExt cx="979755" cy="3261848"/>
          </a:xfrm>
        </p:grpSpPr>
        <p:sp>
          <p:nvSpPr>
            <p:cNvPr id="39" name="c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3650074" y="1773238"/>
              <a:ext cx="97975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c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254" y="3808511"/>
              <a:ext cx="839235" cy="1226575"/>
            </a:xfrm>
            <a:prstGeom prst="rect">
              <a:avLst/>
            </a:prstGeom>
          </p:spPr>
        </p:pic>
      </p:grpSp>
      <p:grpSp>
        <p:nvGrpSpPr>
          <p:cNvPr id="41" name="K">
            <a:extLst>
              <a:ext uri="{FF2B5EF4-FFF2-40B4-BE49-F238E27FC236}">
                <a16:creationId xmlns:a16="http://schemas.microsoft.com/office/drawing/2014/main" id="{F5B3EAE4-CF66-47DD-9C86-4D2615B3229A}"/>
              </a:ext>
            </a:extLst>
          </p:cNvPr>
          <p:cNvGrpSpPr/>
          <p:nvPr/>
        </p:nvGrpSpPr>
        <p:grpSpPr>
          <a:xfrm>
            <a:off x="3333544" y="1933089"/>
            <a:ext cx="1949712" cy="4339528"/>
            <a:chOff x="3333544" y="1933089"/>
            <a:chExt cx="1949712" cy="4339528"/>
          </a:xfrm>
        </p:grpSpPr>
        <p:sp>
          <p:nvSpPr>
            <p:cNvPr id="42" name="k">
              <a:extLst>
                <a:ext uri="{FF2B5EF4-FFF2-40B4-BE49-F238E27FC236}">
                  <a16:creationId xmlns:a16="http://schemas.microsoft.com/office/drawing/2014/main" id="{019D503C-29A5-44ED-ACE6-F0EC914FDCC2}"/>
                </a:ext>
              </a:extLst>
            </p:cNvPr>
            <p:cNvSpPr txBox="1"/>
            <p:nvPr/>
          </p:nvSpPr>
          <p:spPr>
            <a:xfrm>
              <a:off x="3607594" y="1933089"/>
              <a:ext cx="106471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k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D8DB3A2-5EA5-4C3C-AC65-271A4DA04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544" y="3515343"/>
              <a:ext cx="1949712" cy="2757274"/>
            </a:xfrm>
            <a:prstGeom prst="rect">
              <a:avLst/>
            </a:prstGeom>
          </p:spPr>
        </p:pic>
      </p:grpSp>
      <p:grpSp>
        <p:nvGrpSpPr>
          <p:cNvPr id="7" name="CK"/>
          <p:cNvGrpSpPr/>
          <p:nvPr/>
        </p:nvGrpSpPr>
        <p:grpSpPr>
          <a:xfrm>
            <a:off x="3121128" y="1876669"/>
            <a:ext cx="2463862" cy="4437399"/>
            <a:chOff x="1499734" y="1893469"/>
            <a:chExt cx="2463862" cy="4437399"/>
          </a:xfrm>
        </p:grpSpPr>
        <p:sp>
          <p:nvSpPr>
            <p:cNvPr id="84" name="ck">
              <a:extLst>
                <a:ext uri="{FF2B5EF4-FFF2-40B4-BE49-F238E27FC236}">
                  <a16:creationId xmlns:a16="http://schemas.microsoft.com/office/drawing/2014/main" id="{019D503C-29A5-44ED-ACE6-F0EC914FDCC2}"/>
                </a:ext>
              </a:extLst>
            </p:cNvPr>
            <p:cNvSpPr txBox="1"/>
            <p:nvPr/>
          </p:nvSpPr>
          <p:spPr>
            <a:xfrm>
              <a:off x="1625319" y="1893469"/>
              <a:ext cx="185980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/>
                <a:t>ck</a:t>
              </a:r>
              <a:endParaRPr lang="en-GB" sz="13800" dirty="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D8DB3A2-5EA5-4C3C-AC65-271A4DA04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34" y="3919693"/>
              <a:ext cx="971383" cy="1419714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D8DB3A2-5EA5-4C3C-AC65-271A4DA04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884" y="3573594"/>
              <a:ext cx="1949712" cy="2757274"/>
            </a:xfrm>
            <a:prstGeom prst="rect">
              <a:avLst/>
            </a:prstGeom>
          </p:spPr>
        </p:pic>
      </p:grpSp>
      <p:grpSp>
        <p:nvGrpSpPr>
          <p:cNvPr id="44" name="E">
            <a:extLst>
              <a:ext uri="{FF2B5EF4-FFF2-40B4-BE49-F238E27FC236}">
                <a16:creationId xmlns:a16="http://schemas.microsoft.com/office/drawing/2014/main" id="{8141C61D-E481-4ECB-B519-CB18EF623192}"/>
              </a:ext>
            </a:extLst>
          </p:cNvPr>
          <p:cNvGrpSpPr/>
          <p:nvPr/>
        </p:nvGrpSpPr>
        <p:grpSpPr>
          <a:xfrm>
            <a:off x="3632024" y="2028829"/>
            <a:ext cx="981359" cy="3247402"/>
            <a:chOff x="3649272" y="1845246"/>
            <a:chExt cx="981359" cy="3247402"/>
          </a:xfrm>
        </p:grpSpPr>
        <p:sp>
          <p:nvSpPr>
            <p:cNvPr id="45" name="e">
              <a:extLst>
                <a:ext uri="{FF2B5EF4-FFF2-40B4-BE49-F238E27FC236}">
                  <a16:creationId xmlns:a16="http://schemas.microsoft.com/office/drawing/2014/main" id="{DF1270A9-6862-45F5-9081-FC471579049A}"/>
                </a:ext>
              </a:extLst>
            </p:cNvPr>
            <p:cNvSpPr txBox="1"/>
            <p:nvPr/>
          </p:nvSpPr>
          <p:spPr>
            <a:xfrm>
              <a:off x="3649272" y="1845246"/>
              <a:ext cx="98135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e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EA6E768-B1B5-41C9-A3CB-ED1185053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727" y="4040203"/>
              <a:ext cx="791711" cy="1052445"/>
            </a:xfrm>
            <a:prstGeom prst="rect">
              <a:avLst/>
            </a:prstGeom>
          </p:spPr>
        </p:pic>
      </p:grpSp>
      <p:grpSp>
        <p:nvGrpSpPr>
          <p:cNvPr id="47" name="U">
            <a:extLst>
              <a:ext uri="{FF2B5EF4-FFF2-40B4-BE49-F238E27FC236}">
                <a16:creationId xmlns:a16="http://schemas.microsoft.com/office/drawing/2014/main" id="{476BCD99-348B-4EED-A4B7-9FFF63DE1502}"/>
              </a:ext>
            </a:extLst>
          </p:cNvPr>
          <p:cNvGrpSpPr/>
          <p:nvPr/>
        </p:nvGrpSpPr>
        <p:grpSpPr>
          <a:xfrm>
            <a:off x="3314639" y="1845246"/>
            <a:ext cx="1744195" cy="3759447"/>
            <a:chOff x="3314639" y="1845246"/>
            <a:chExt cx="1744195" cy="3759447"/>
          </a:xfrm>
        </p:grpSpPr>
        <p:sp>
          <p:nvSpPr>
            <p:cNvPr id="48" name="u">
              <a:extLst>
                <a:ext uri="{FF2B5EF4-FFF2-40B4-BE49-F238E27FC236}">
                  <a16:creationId xmlns:a16="http://schemas.microsoft.com/office/drawing/2014/main" id="{9BE99450-F6A4-41EA-BAE9-2E421A5DE2ED}"/>
                </a:ext>
              </a:extLst>
            </p:cNvPr>
            <p:cNvSpPr txBox="1"/>
            <p:nvPr/>
          </p:nvSpPr>
          <p:spPr>
            <a:xfrm>
              <a:off x="3539467" y="1845246"/>
              <a:ext cx="120097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u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CDF205C-0AAA-4237-BEAF-72DC4CD7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639" y="3138057"/>
              <a:ext cx="1744195" cy="2466636"/>
            </a:xfrm>
            <a:prstGeom prst="rect">
              <a:avLst/>
            </a:prstGeom>
          </p:spPr>
        </p:pic>
      </p:grpSp>
      <p:grpSp>
        <p:nvGrpSpPr>
          <p:cNvPr id="50" name="R">
            <a:extLst>
              <a:ext uri="{FF2B5EF4-FFF2-40B4-BE49-F238E27FC236}">
                <a16:creationId xmlns:a16="http://schemas.microsoft.com/office/drawing/2014/main" id="{48756292-9E55-4CD3-B8D9-01193A1F9290}"/>
              </a:ext>
            </a:extLst>
          </p:cNvPr>
          <p:cNvGrpSpPr/>
          <p:nvPr/>
        </p:nvGrpSpPr>
        <p:grpSpPr>
          <a:xfrm>
            <a:off x="3156373" y="1917254"/>
            <a:ext cx="2242705" cy="4235082"/>
            <a:chOff x="3156373" y="1917254"/>
            <a:chExt cx="2242705" cy="4235082"/>
          </a:xfrm>
        </p:grpSpPr>
        <p:sp>
          <p:nvSpPr>
            <p:cNvPr id="51" name="r">
              <a:extLst>
                <a:ext uri="{FF2B5EF4-FFF2-40B4-BE49-F238E27FC236}">
                  <a16:creationId xmlns:a16="http://schemas.microsoft.com/office/drawing/2014/main" id="{65A622F5-58E5-4F88-8625-AD9E43AD0CBE}"/>
                </a:ext>
              </a:extLst>
            </p:cNvPr>
            <p:cNvSpPr txBox="1"/>
            <p:nvPr/>
          </p:nvSpPr>
          <p:spPr>
            <a:xfrm>
              <a:off x="3707904" y="1917254"/>
              <a:ext cx="91403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r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9F089FE-C0B9-4F7F-A657-0A716B7EE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73" y="2980710"/>
              <a:ext cx="2242705" cy="3171626"/>
            </a:xfrm>
            <a:prstGeom prst="rect">
              <a:avLst/>
            </a:prstGeom>
          </p:spPr>
        </p:pic>
      </p:grpSp>
      <p:grpSp>
        <p:nvGrpSpPr>
          <p:cNvPr id="53" name="H">
            <a:extLst>
              <a:ext uri="{FF2B5EF4-FFF2-40B4-BE49-F238E27FC236}">
                <a16:creationId xmlns:a16="http://schemas.microsoft.com/office/drawing/2014/main" id="{DFA096B6-F2C1-4418-B610-E5008522F35F}"/>
              </a:ext>
            </a:extLst>
          </p:cNvPr>
          <p:cNvGrpSpPr>
            <a:grpSpLocks/>
          </p:cNvGrpSpPr>
          <p:nvPr/>
        </p:nvGrpSpPr>
        <p:grpSpPr bwMode="auto">
          <a:xfrm>
            <a:off x="3269330" y="2076450"/>
            <a:ext cx="1757899" cy="3238429"/>
            <a:chOff x="3274742" y="2088853"/>
            <a:chExt cx="1759122" cy="3237730"/>
          </a:xfrm>
        </p:grpSpPr>
        <p:sp>
          <p:nvSpPr>
            <p:cNvPr id="54" name="r">
              <a:extLst>
                <a:ext uri="{FF2B5EF4-FFF2-40B4-BE49-F238E27FC236}">
                  <a16:creationId xmlns:a16="http://schemas.microsoft.com/office/drawing/2014/main" id="{54511861-1C02-4048-8C5B-74996B10E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9555" y="2088853"/>
              <a:ext cx="1202573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3800"/>
                <a:t>h</a:t>
              </a:r>
            </a:p>
          </p:txBody>
        </p:sp>
        <p:pic>
          <p:nvPicPr>
            <p:cNvPr id="55" name="Picture 81">
              <a:extLst>
                <a:ext uri="{FF2B5EF4-FFF2-40B4-BE49-F238E27FC236}">
                  <a16:creationId xmlns:a16="http://schemas.microsoft.com/office/drawing/2014/main" id="{F6049DC3-F1B8-4CB3-989E-9958EA4CDA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3" b="27614"/>
            <a:stretch/>
          </p:blipFill>
          <p:spPr bwMode="auto">
            <a:xfrm>
              <a:off x="3274742" y="3820540"/>
              <a:ext cx="1759122" cy="1506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B">
            <a:extLst>
              <a:ext uri="{FF2B5EF4-FFF2-40B4-BE49-F238E27FC236}">
                <a16:creationId xmlns:a16="http://schemas.microsoft.com/office/drawing/2014/main" id="{2E66F917-F5B6-46A3-8363-A08C259CD624}"/>
              </a:ext>
            </a:extLst>
          </p:cNvPr>
          <p:cNvGrpSpPr/>
          <p:nvPr/>
        </p:nvGrpSpPr>
        <p:grpSpPr>
          <a:xfrm>
            <a:off x="3588784" y="1861081"/>
            <a:ext cx="1127232" cy="3374274"/>
            <a:chOff x="3588784" y="1861081"/>
            <a:chExt cx="1127232" cy="3374274"/>
          </a:xfrm>
        </p:grpSpPr>
        <p:pic>
          <p:nvPicPr>
            <p:cNvPr id="57" name="picture b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503" y="3789040"/>
              <a:ext cx="826916" cy="1446315"/>
            </a:xfrm>
            <a:prstGeom prst="rect">
              <a:avLst/>
            </a:prstGeom>
          </p:spPr>
        </p:pic>
        <p:sp>
          <p:nvSpPr>
            <p:cNvPr id="58" name="b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1861081"/>
              <a:ext cx="1127232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3800" dirty="0"/>
                <a:t>b</a:t>
              </a:r>
            </a:p>
          </p:txBody>
        </p:sp>
      </p:grpSp>
      <p:grpSp>
        <p:nvGrpSpPr>
          <p:cNvPr id="87" name="F">
            <a:extLst>
              <a:ext uri="{FF2B5EF4-FFF2-40B4-BE49-F238E27FC236}">
                <a16:creationId xmlns:a16="http://schemas.microsoft.com/office/drawing/2014/main" id="{2E66F917-F5B6-46A3-8363-A08C259CD624}"/>
              </a:ext>
            </a:extLst>
          </p:cNvPr>
          <p:cNvGrpSpPr/>
          <p:nvPr/>
        </p:nvGrpSpPr>
        <p:grpSpPr>
          <a:xfrm>
            <a:off x="3380159" y="1953015"/>
            <a:ext cx="1293214" cy="3592916"/>
            <a:chOff x="3122428" y="1861081"/>
            <a:chExt cx="1293214" cy="3592916"/>
          </a:xfrm>
        </p:grpSpPr>
        <p:pic>
          <p:nvPicPr>
            <p:cNvPr id="88" name="picture F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428" y="3625139"/>
              <a:ext cx="1293214" cy="1828858"/>
            </a:xfrm>
            <a:prstGeom prst="rect">
              <a:avLst/>
            </a:prstGeom>
          </p:spPr>
        </p:pic>
        <p:sp>
          <p:nvSpPr>
            <p:cNvPr id="89" name="F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1861081"/>
              <a:ext cx="654346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/>
                <a:t>f</a:t>
              </a:r>
              <a:endParaRPr lang="en-GB" altLang="en-US" sz="11500" dirty="0"/>
            </a:p>
          </p:txBody>
        </p:sp>
      </p:grpSp>
      <p:grpSp>
        <p:nvGrpSpPr>
          <p:cNvPr id="59" name="FF"/>
          <p:cNvGrpSpPr/>
          <p:nvPr/>
        </p:nvGrpSpPr>
        <p:grpSpPr>
          <a:xfrm>
            <a:off x="3119322" y="1962115"/>
            <a:ext cx="1814888" cy="3613628"/>
            <a:chOff x="4834702" y="2673218"/>
            <a:chExt cx="1814888" cy="3613628"/>
          </a:xfrm>
        </p:grpSpPr>
        <p:pic>
          <p:nvPicPr>
            <p:cNvPr id="91" name="picture F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702" y="4437276"/>
              <a:ext cx="1293214" cy="1828858"/>
            </a:xfrm>
            <a:prstGeom prst="rect">
              <a:avLst/>
            </a:prstGeom>
          </p:spPr>
        </p:pic>
        <p:sp>
          <p:nvSpPr>
            <p:cNvPr id="92" name="FF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1058" y="2673218"/>
              <a:ext cx="1124026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/>
                <a:t>ff</a:t>
              </a:r>
              <a:endParaRPr lang="en-GB" altLang="en-US" sz="11500" dirty="0"/>
            </a:p>
          </p:txBody>
        </p:sp>
        <p:pic>
          <p:nvPicPr>
            <p:cNvPr id="93" name="picture F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376" y="4457988"/>
              <a:ext cx="1293214" cy="1828858"/>
            </a:xfrm>
            <a:prstGeom prst="rect">
              <a:avLst/>
            </a:prstGeom>
          </p:spPr>
        </p:pic>
      </p:grpSp>
      <p:grpSp>
        <p:nvGrpSpPr>
          <p:cNvPr id="94" name="L">
            <a:extLst>
              <a:ext uri="{FF2B5EF4-FFF2-40B4-BE49-F238E27FC236}">
                <a16:creationId xmlns:a16="http://schemas.microsoft.com/office/drawing/2014/main" id="{2E66F917-F5B6-46A3-8363-A08C259CD624}"/>
              </a:ext>
            </a:extLst>
          </p:cNvPr>
          <p:cNvGrpSpPr/>
          <p:nvPr/>
        </p:nvGrpSpPr>
        <p:grpSpPr>
          <a:xfrm>
            <a:off x="3268509" y="2208188"/>
            <a:ext cx="1719515" cy="3825118"/>
            <a:chOff x="3060803" y="1861081"/>
            <a:chExt cx="1719515" cy="3825118"/>
          </a:xfrm>
        </p:grpSpPr>
        <p:pic>
          <p:nvPicPr>
            <p:cNvPr id="95" name="picture L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803" y="3254466"/>
              <a:ext cx="1719515" cy="2431733"/>
            </a:xfrm>
            <a:prstGeom prst="rect">
              <a:avLst/>
            </a:prstGeom>
          </p:spPr>
        </p:pic>
        <p:sp>
          <p:nvSpPr>
            <p:cNvPr id="96" name="L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1861081"/>
              <a:ext cx="619080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/>
                <a:t>l</a:t>
              </a:r>
              <a:endParaRPr lang="en-GB" altLang="en-US" sz="11500" dirty="0"/>
            </a:p>
          </p:txBody>
        </p:sp>
      </p:grpSp>
      <p:grpSp>
        <p:nvGrpSpPr>
          <p:cNvPr id="60" name="LL"/>
          <p:cNvGrpSpPr/>
          <p:nvPr/>
        </p:nvGrpSpPr>
        <p:grpSpPr>
          <a:xfrm>
            <a:off x="3044961" y="2132332"/>
            <a:ext cx="2108110" cy="3832422"/>
            <a:chOff x="4574529" y="2668460"/>
            <a:chExt cx="2108110" cy="3832422"/>
          </a:xfrm>
        </p:grpSpPr>
        <p:pic>
          <p:nvPicPr>
            <p:cNvPr id="98" name="picture L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529" y="4069149"/>
              <a:ext cx="1719515" cy="2431733"/>
            </a:xfrm>
            <a:prstGeom prst="rect">
              <a:avLst/>
            </a:prstGeom>
          </p:spPr>
        </p:pic>
        <p:sp>
          <p:nvSpPr>
            <p:cNvPr id="99" name="LL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519" y="2668460"/>
              <a:ext cx="1053494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/>
                <a:t>ll</a:t>
              </a:r>
              <a:endParaRPr lang="en-GB" altLang="en-US" sz="11500" dirty="0"/>
            </a:p>
          </p:txBody>
        </p:sp>
        <p:pic>
          <p:nvPicPr>
            <p:cNvPr id="100" name="picture L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124" y="4064504"/>
              <a:ext cx="1719515" cy="2431733"/>
            </a:xfrm>
            <a:prstGeom prst="rect">
              <a:avLst/>
            </a:prstGeom>
          </p:spPr>
        </p:pic>
      </p:grpSp>
      <p:grpSp>
        <p:nvGrpSpPr>
          <p:cNvPr id="61" name="SS"/>
          <p:cNvGrpSpPr/>
          <p:nvPr/>
        </p:nvGrpSpPr>
        <p:grpSpPr>
          <a:xfrm>
            <a:off x="2884192" y="2173705"/>
            <a:ext cx="2408796" cy="3507558"/>
            <a:chOff x="4334932" y="2411098"/>
            <a:chExt cx="2408796" cy="3507558"/>
          </a:xfrm>
        </p:grpSpPr>
        <p:pic>
          <p:nvPicPr>
            <p:cNvPr id="102" name="picture L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932" y="3486925"/>
              <a:ext cx="1719515" cy="2431731"/>
            </a:xfrm>
            <a:prstGeom prst="rect">
              <a:avLst/>
            </a:prstGeom>
          </p:spPr>
        </p:pic>
        <p:sp>
          <p:nvSpPr>
            <p:cNvPr id="103" name="SS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797" y="2411098"/>
              <a:ext cx="1399742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/>
                <a:t>ss</a:t>
              </a:r>
              <a:endParaRPr lang="en-GB" altLang="en-US" sz="11500" dirty="0"/>
            </a:p>
          </p:txBody>
        </p:sp>
        <p:pic>
          <p:nvPicPr>
            <p:cNvPr id="104" name="picture L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213" y="3482280"/>
              <a:ext cx="1719515" cy="2431731"/>
            </a:xfrm>
            <a:prstGeom prst="rect">
              <a:avLst/>
            </a:prstGeom>
          </p:spPr>
        </p:pic>
      </p:grpSp>
      <p:grpSp>
        <p:nvGrpSpPr>
          <p:cNvPr id="105" name="J">
            <a:extLst>
              <a:ext uri="{FF2B5EF4-FFF2-40B4-BE49-F238E27FC236}">
                <a16:creationId xmlns:a16="http://schemas.microsoft.com/office/drawing/2014/main" id="{2E66F917-F5B6-46A3-8363-A08C259CD624}"/>
              </a:ext>
            </a:extLst>
          </p:cNvPr>
          <p:cNvGrpSpPr/>
          <p:nvPr/>
        </p:nvGrpSpPr>
        <p:grpSpPr>
          <a:xfrm>
            <a:off x="3651382" y="1805727"/>
            <a:ext cx="959407" cy="3543112"/>
            <a:chOff x="3291809" y="1861081"/>
            <a:chExt cx="959407" cy="3543112"/>
          </a:xfrm>
        </p:grpSpPr>
        <p:pic>
          <p:nvPicPr>
            <p:cNvPr id="106" name="picture J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791924"/>
              <a:ext cx="959407" cy="1612269"/>
            </a:xfrm>
            <a:prstGeom prst="rect">
              <a:avLst/>
            </a:prstGeom>
          </p:spPr>
        </p:pic>
        <p:sp>
          <p:nvSpPr>
            <p:cNvPr id="107" name="J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1861081"/>
              <a:ext cx="575799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/>
                <a:t>j</a:t>
              </a:r>
              <a:endParaRPr lang="en-GB" altLang="en-US" sz="11500" dirty="0"/>
            </a:p>
          </p:txBody>
        </p:sp>
      </p:grpSp>
      <p:grpSp>
        <p:nvGrpSpPr>
          <p:cNvPr id="108" name="V">
            <a:extLst>
              <a:ext uri="{FF2B5EF4-FFF2-40B4-BE49-F238E27FC236}">
                <a16:creationId xmlns:a16="http://schemas.microsoft.com/office/drawing/2014/main" id="{2E66F917-F5B6-46A3-8363-A08C259CD624}"/>
              </a:ext>
            </a:extLst>
          </p:cNvPr>
          <p:cNvGrpSpPr/>
          <p:nvPr/>
        </p:nvGrpSpPr>
        <p:grpSpPr>
          <a:xfrm>
            <a:off x="3690073" y="1897965"/>
            <a:ext cx="959407" cy="3331322"/>
            <a:chOff x="3291809" y="1860729"/>
            <a:chExt cx="959407" cy="3331322"/>
          </a:xfrm>
        </p:grpSpPr>
        <p:pic>
          <p:nvPicPr>
            <p:cNvPr id="109" name="picture V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836590"/>
              <a:ext cx="959407" cy="1355461"/>
            </a:xfrm>
            <a:prstGeom prst="rect">
              <a:avLst/>
            </a:prstGeom>
          </p:spPr>
        </p:pic>
        <p:sp>
          <p:nvSpPr>
            <p:cNvPr id="110" name="V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899605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/>
                <a:t>v</a:t>
              </a:r>
              <a:endParaRPr lang="en-GB" altLang="en-US" sz="11500" dirty="0"/>
            </a:p>
          </p:txBody>
        </p:sp>
      </p:grpSp>
      <p:sp>
        <p:nvSpPr>
          <p:cNvPr id="71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2016125" y="836613"/>
            <a:ext cx="5111750" cy="752475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pic>
        <p:nvPicPr>
          <p:cNvPr id="72" name="Picture 8">
            <a:extLst>
              <a:ext uri="{FF2B5EF4-FFF2-40B4-BE49-F238E27FC236}">
                <a16:creationId xmlns:a16="http://schemas.microsoft.com/office/drawing/2014/main" id="{2B29C963-2E35-476D-A945-C532D94E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background 2">
            <a:extLst>
              <a:ext uri="{FF2B5EF4-FFF2-40B4-BE49-F238E27FC236}">
                <a16:creationId xmlns:a16="http://schemas.microsoft.com/office/drawing/2014/main" id="{3F416E1C-3AC5-4872-92A0-041CA215F787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74" name="PLAY 2">
            <a:extLst>
              <a:ext uri="{FF2B5EF4-FFF2-40B4-BE49-F238E27FC236}">
                <a16:creationId xmlns:a16="http://schemas.microsoft.com/office/drawing/2014/main" id="{60353E7B-729B-4183-98FF-53EC18C8ADD4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33B5522-B25C-4681-8EF6-42E6548273C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A94B022F-F24E-4554-B00C-C6EAA9054204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77" name="TO">
            <a:extLst>
              <a:ext uri="{FF2B5EF4-FFF2-40B4-BE49-F238E27FC236}">
                <a16:creationId xmlns:a16="http://schemas.microsoft.com/office/drawing/2014/main" id="{96BE07A8-9CB1-40E5-923C-15AF260CA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3" y="2944813"/>
            <a:ext cx="1260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1"/>
                </a:solidFill>
              </a:rPr>
              <a:t>to</a:t>
            </a:r>
          </a:p>
        </p:txBody>
      </p:sp>
      <p:sp>
        <p:nvSpPr>
          <p:cNvPr id="78" name="THE">
            <a:extLst>
              <a:ext uri="{FF2B5EF4-FFF2-40B4-BE49-F238E27FC236}">
                <a16:creationId xmlns:a16="http://schemas.microsoft.com/office/drawing/2014/main" id="{873D4AEE-76DB-4D94-AC96-244C20883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2952750"/>
            <a:ext cx="18923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1"/>
                </a:solidFill>
              </a:rPr>
              <a:t>the</a:t>
            </a:r>
          </a:p>
        </p:txBody>
      </p:sp>
      <p:sp>
        <p:nvSpPr>
          <p:cNvPr id="79" name="no">
            <a:extLst>
              <a:ext uri="{FF2B5EF4-FFF2-40B4-BE49-F238E27FC236}">
                <a16:creationId xmlns:a16="http://schemas.microsoft.com/office/drawing/2014/main" id="{E5EFF261-5B2A-4E4E-9B0E-37031FE6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2932113"/>
            <a:ext cx="1524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80" name="go">
            <a:extLst>
              <a:ext uri="{FF2B5EF4-FFF2-40B4-BE49-F238E27FC236}">
                <a16:creationId xmlns:a16="http://schemas.microsoft.com/office/drawing/2014/main" id="{16853594-C2FD-4BCB-851D-3CBE7500C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2919413"/>
            <a:ext cx="15255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81" name="I">
            <a:extLst>
              <a:ext uri="{FF2B5EF4-FFF2-40B4-BE49-F238E27FC236}">
                <a16:creationId xmlns:a16="http://schemas.microsoft.com/office/drawing/2014/main" id="{AAD8328E-32C0-4D86-AA69-B896BA59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3059113"/>
            <a:ext cx="660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1"/>
                </a:solidFill>
              </a:rPr>
              <a:t>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7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7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25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25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325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25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725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775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75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17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975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175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225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775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825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2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4"/>
          <a:stretch/>
        </p:blipFill>
        <p:spPr>
          <a:xfrm>
            <a:off x="3746917" y="2348881"/>
            <a:ext cx="2049219" cy="40324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CB4793"/>
          </a:solidFill>
        </p:grpSpPr>
        <p:sp>
          <p:nvSpPr>
            <p:cNvPr id="14" name="Oval 13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Sentence Time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3166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happened to Dad’s hat? Write a sentence or caption to match what is happening in the picture.</a:t>
            </a:r>
          </a:p>
        </p:txBody>
      </p:sp>
      <p:grpSp>
        <p:nvGrpSpPr>
          <p:cNvPr id="17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0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065488"/>
            <a:ext cx="382947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‘Sound Buttons On/Off’ to select whether you want show sound buttons under the caption.</a:t>
            </a:r>
          </a:p>
        </p:txBody>
      </p:sp>
      <p:sp>
        <p:nvSpPr>
          <p:cNvPr id="21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684" y="3981896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2141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19"/>
          <a:stretch/>
        </p:blipFill>
        <p:spPr>
          <a:xfrm>
            <a:off x="2663374" y="722202"/>
            <a:ext cx="3672408" cy="48025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CB4793"/>
          </a:solidFill>
        </p:grpSpPr>
        <p:sp>
          <p:nvSpPr>
            <p:cNvPr id="14" name="Oval 13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5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2400234" y="4547469"/>
            <a:ext cx="4617570" cy="1009406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DE1E5A"/>
                </a:solidFill>
                <a:latin typeface="Twinkl" pitchFamily="50" charset="0"/>
              </a:rPr>
              <a:t>The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hat got wet.</a:t>
            </a:r>
          </a:p>
        </p:txBody>
      </p:sp>
      <p:sp>
        <p:nvSpPr>
          <p:cNvPr id="26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</a:t>
            </a:r>
            <a:r>
              <a:rPr lang="en-GB" sz="1400"/>
              <a:t>Buttons On/Off</a:t>
            </a:r>
            <a:endParaRPr lang="en-GB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067944" y="5301208"/>
            <a:ext cx="1988078" cy="82318"/>
            <a:chOff x="3611670" y="4955724"/>
            <a:chExt cx="1988078" cy="82318"/>
          </a:xfrm>
        </p:grpSpPr>
        <p:sp>
          <p:nvSpPr>
            <p:cNvPr id="29" name="Oval 28"/>
            <p:cNvSpPr/>
            <p:nvPr/>
          </p:nvSpPr>
          <p:spPr>
            <a:xfrm>
              <a:off x="3611670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3840937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017480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4323501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4536197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4737235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5080177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5350133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5517430" y="4955724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172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2DD7-EFA9-42F5-B43E-9F346E26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5976664"/>
          </a:xfrm>
          <a:prstGeom prst="roundRect">
            <a:avLst>
              <a:gd name="adj" fmla="val 2305"/>
            </a:avLst>
          </a:prstGeom>
          <a:ln w="285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86" y="1206373"/>
            <a:ext cx="1632675" cy="4538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49" y="2364177"/>
            <a:ext cx="1093037" cy="3252511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4653136"/>
            <a:ext cx="7776864" cy="160702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fished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out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water.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fu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ll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of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seaweed.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“Thank you,”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“At least my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caught something!”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CB4793"/>
          </a:solidFill>
        </p:grpSpPr>
        <p:sp>
          <p:nvSpPr>
            <p:cNvPr id="14" name="Oval 13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0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CB4793"/>
          </a:solidFill>
        </p:grpSpPr>
        <p:sp>
          <p:nvSpPr>
            <p:cNvPr id="14" name="Oval 13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Today, we have learnt…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87FAB-2940-4988-8E65-FF419658FDD6}"/>
              </a:ext>
            </a:extLst>
          </p:cNvPr>
          <p:cNvSpPr txBox="1"/>
          <p:nvPr/>
        </p:nvSpPr>
        <p:spPr>
          <a:xfrm>
            <a:off x="2619202" y="694472"/>
            <a:ext cx="32647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400" dirty="0">
                <a:ln w="57150">
                  <a:noFill/>
                </a:ln>
                <a:latin typeface="Twinkl SemiBold" pitchFamily="2" charset="0"/>
              </a:rPr>
              <a:t>w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51" y="1709894"/>
            <a:ext cx="2071749" cy="3434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72448"/>
            <a:ext cx="2071749" cy="343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DBD43DA-3CD4-4AC7-9654-F3AE6C43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Sing the Alphabet</a:t>
            </a: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5D8E7B6A-D963-49BC-BEEB-0AB07DB5FC3C}"/>
              </a:ext>
            </a:extLst>
          </p:cNvPr>
          <p:cNvSpPr/>
          <p:nvPr/>
        </p:nvSpPr>
        <p:spPr>
          <a:xfrm>
            <a:off x="2127207" y="2347046"/>
            <a:ext cx="4941840" cy="3165480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pc="-50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A, B, C, D, E, F, G,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Sing the alphabet with me.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H, I, J, K, L, M, N,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Have a rest and start again.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O, P, Q, R, S, T, U,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Come along and sing it too.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Sing V, W, X and Y,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Z is last so say goodbye.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A1EA4158-DCF0-4B09-BC22-A30CD305A1CD}"/>
              </a:ext>
            </a:extLst>
          </p:cNvPr>
          <p:cNvSpPr/>
          <p:nvPr/>
        </p:nvSpPr>
        <p:spPr>
          <a:xfrm>
            <a:off x="683569" y="1416537"/>
            <a:ext cx="7815997" cy="69093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Can you sing this alphabet song along with Kit?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9"/>
          <a:stretch/>
        </p:blipFill>
        <p:spPr>
          <a:xfrm>
            <a:off x="499278" y="3212976"/>
            <a:ext cx="2503201" cy="3672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74" y="4003514"/>
            <a:ext cx="1160301" cy="2079472"/>
          </a:xfrm>
          <a:prstGeom prst="rect">
            <a:avLst/>
          </a:prstGeom>
        </p:spPr>
      </p:pic>
      <p:grpSp>
        <p:nvGrpSpPr>
          <p:cNvPr id="85" name="Show button">
            <a:extLst>
              <a:ext uri="{FF2B5EF4-FFF2-40B4-BE49-F238E27FC236}">
                <a16:creationId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285074" y="5534675"/>
            <a:ext cx="2128833" cy="666848"/>
            <a:chOff x="6285074" y="5534675"/>
            <a:chExt cx="2128833" cy="666848"/>
          </a:xfrm>
        </p:grpSpPr>
        <p:sp>
          <p:nvSpPr>
            <p:cNvPr id="86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285074" y="5650938"/>
              <a:ext cx="172932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B4793"/>
          </a:solidFill>
        </p:grpSpPr>
        <p:sp>
          <p:nvSpPr>
            <p:cNvPr id="15" name="Oval 1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286" y="3393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2DD7-EFA9-42F5-B43E-9F346E26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5976664"/>
          </a:xfrm>
          <a:prstGeom prst="roundRect">
            <a:avLst>
              <a:gd name="adj" fmla="val 2305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2088738" cy="3908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40245"/>
            <a:ext cx="936104" cy="3384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31" y="3140967"/>
            <a:ext cx="949912" cy="2744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29" y="3140966"/>
            <a:ext cx="891845" cy="2744529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4653136"/>
            <a:ext cx="7776864" cy="160702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are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holiday.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Let’s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go to the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beach,”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“Great idea!”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Sam.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“We love going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to the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beach!”</a:t>
            </a:r>
          </a:p>
        </p:txBody>
      </p:sp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2DD7-EFA9-42F5-B43E-9F346E26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5976664"/>
          </a:xfrm>
          <a:prstGeom prst="roundRect">
            <a:avLst>
              <a:gd name="adj" fmla="val 2305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47910"/>
            <a:ext cx="2088738" cy="3908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09" y="2171323"/>
            <a:ext cx="936104" cy="3384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38" y="1916831"/>
            <a:ext cx="949912" cy="2744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1"/>
            <a:ext cx="891845" cy="2744529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5229200"/>
            <a:ext cx="7776864" cy="103095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 ran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straight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to the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sea. “Look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gentle waves,”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Kit.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love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watch them moving.”</a:t>
            </a:r>
          </a:p>
        </p:txBody>
      </p:sp>
    </p:spTree>
    <p:extLst>
      <p:ext uri="{BB962C8B-B14F-4D97-AF65-F5344CB8AC3E}">
        <p14:creationId xmlns:p14="http://schemas.microsoft.com/office/powerpoint/2010/main" val="15454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2DD7-EFA9-42F5-B43E-9F346E26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5976664"/>
          </a:xfrm>
          <a:prstGeom prst="roundRect">
            <a:avLst>
              <a:gd name="adj" fmla="val 2305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47910"/>
            <a:ext cx="2088738" cy="3908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45" y="2171323"/>
            <a:ext cx="936104" cy="3384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99" y="1916831"/>
            <a:ext cx="949912" cy="2744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42" y="1916831"/>
            <a:ext cx="891845" cy="2744529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5041517"/>
            <a:ext cx="7776864" cy="121863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“Shall we try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jump over them?” asked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“Yes!”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They both began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jump over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waves.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19" y="1359453"/>
            <a:ext cx="1552108" cy="2573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42" y="1513550"/>
            <a:ext cx="1552108" cy="25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295C5B-6948-422C-BAB2-354F42990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96175"/>
            <a:ext cx="6499559" cy="2431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947724" y="-867192"/>
            <a:ext cx="5248553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6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" name="W (WH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323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House button">
            <a:extLst>
              <a:ext uri="{FF2B5EF4-FFF2-40B4-BE49-F238E27FC236}">
                <a16:creationId xmlns:a16="http://schemas.microsoft.com/office/drawing/2014/main" id="{8299F129-E3E9-48B7-85F1-C0BFCC271A94}"/>
              </a:ext>
            </a:extLst>
          </p:cNvPr>
          <p:cNvGrpSpPr/>
          <p:nvPr/>
        </p:nvGrpSpPr>
        <p:grpSpPr>
          <a:xfrm>
            <a:off x="2771800" y="876647"/>
            <a:ext cx="3960440" cy="4968552"/>
            <a:chOff x="7380312" y="909142"/>
            <a:chExt cx="3960440" cy="4968552"/>
          </a:xfrm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F0D2D03-A1D1-4916-85F2-38F482123221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617F1F-6FBE-4265-B8C2-E64DAF7A4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841" y="3317479"/>
              <a:ext cx="3601895" cy="1347667"/>
            </a:xfrm>
            <a:prstGeom prst="rect">
              <a:avLst/>
            </a:prstGeom>
          </p:spPr>
        </p:pic>
      </p:grpSp>
      <p:sp>
        <p:nvSpPr>
          <p:cNvPr id="11" name="h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2771800" y="876647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4400" dirty="0">
                <a:solidFill>
                  <a:schemeClr val="tx1"/>
                </a:solidFill>
              </a:rPr>
              <a:t>w</a:t>
            </a: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CEB6AD45-9A45-487F-8955-EC14DAE64A54}"/>
              </a:ext>
            </a:extLst>
          </p:cNvPr>
          <p:cNvSpPr/>
          <p:nvPr/>
        </p:nvSpPr>
        <p:spPr>
          <a:xfrm>
            <a:off x="2555776" y="686061"/>
            <a:ext cx="4392488" cy="5433851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CB4793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0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4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4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9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4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9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2" grpId="2" animBg="1"/>
      <p:bldP spid="12" grpId="3" animBg="1"/>
      <p:bldP spid="12" grpId="4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1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Action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A5B2B0-C335-4AE7-9CAD-B03432A68BE7}"/>
              </a:ext>
            </a:extLst>
          </p:cNvPr>
          <p:cNvSpPr/>
          <p:nvPr/>
        </p:nvSpPr>
        <p:spPr>
          <a:xfrm>
            <a:off x="2555777" y="1473200"/>
            <a:ext cx="4787998" cy="79005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Make waves with your hand.</a:t>
            </a:r>
          </a:p>
        </p:txBody>
      </p:sp>
      <p:sp>
        <p:nvSpPr>
          <p:cNvPr id="16" name="Speech Bubble">
            <a:extLst>
              <a:ext uri="{FF2B5EF4-FFF2-40B4-BE49-F238E27FC236}">
                <a16:creationId xmlns:a16="http://schemas.microsoft.com/office/drawing/2014/main" id="{B63F4234-E68A-49FB-8C5E-F0F4DC9430E7}"/>
              </a:ext>
            </a:extLst>
          </p:cNvPr>
          <p:cNvSpPr/>
          <p:nvPr/>
        </p:nvSpPr>
        <p:spPr>
          <a:xfrm>
            <a:off x="2634239" y="2740594"/>
            <a:ext cx="3032726" cy="1022247"/>
          </a:xfrm>
          <a:prstGeom prst="wedgeRoundRectCallout">
            <a:avLst>
              <a:gd name="adj1" fmla="val -63201"/>
              <a:gd name="adj2" fmla="val -627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Say ‘w, w, w’.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0448B6-D6AA-4120-AF5B-C58F41C3D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3" y="1269481"/>
            <a:ext cx="1565111" cy="48712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933056"/>
            <a:ext cx="5112568" cy="20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530</Words>
  <Application>Microsoft Office PowerPoint</Application>
  <PresentationFormat>On-screen Show (4:3)</PresentationFormat>
  <Paragraphs>125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Tuffy-TTF</vt:lpstr>
      <vt:lpstr>Arial</vt:lpstr>
      <vt:lpstr>Twinkl</vt:lpstr>
      <vt:lpstr>Twinkl SemiBold</vt:lpstr>
      <vt:lpstr>Office Theme</vt:lpstr>
      <vt:lpstr>PowerPoint Presentation</vt:lpstr>
      <vt:lpstr>PowerPoint Presentation</vt:lpstr>
      <vt:lpstr>Sing the Alphabet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</vt:lpstr>
      <vt:lpstr>Write the Letter</vt:lpstr>
      <vt:lpstr>Let’s Sing!</vt:lpstr>
      <vt:lpstr>Shells in the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Today, we have learnt…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Charlotte Walker</dc:creator>
  <cp:lastModifiedBy>Rhyiana Patel</cp:lastModifiedBy>
  <cp:revision>27</cp:revision>
  <dcterms:created xsi:type="dcterms:W3CDTF">2018-08-13T16:13:53Z</dcterms:created>
  <dcterms:modified xsi:type="dcterms:W3CDTF">2020-03-30T15:43:35Z</dcterms:modified>
</cp:coreProperties>
</file>