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3C7"/>
    <a:srgbClr val="99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DC62A7-3E22-4D7E-9A38-5FF19441530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3E8423-664C-492D-8009-C17E3395BFB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990099"/>
                </a:solidFill>
                <a:latin typeface="Lucida Handwriting" panose="03010101010101010101" pitchFamily="66" charset="0"/>
              </a:rPr>
              <a:t>Photograph different flowers and name them</a:t>
            </a:r>
            <a:endParaRPr lang="en-GB" dirty="0">
              <a:solidFill>
                <a:srgbClr val="990099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CB73C7"/>
                </a:solidFill>
              </a:rPr>
              <a:t>Phoebe-Mae </a:t>
            </a:r>
            <a:r>
              <a:rPr lang="en-GB" smtClean="0">
                <a:solidFill>
                  <a:srgbClr val="CB73C7"/>
                </a:solidFill>
              </a:rPr>
              <a:t>- </a:t>
            </a:r>
            <a:r>
              <a:rPr lang="en-GB" dirty="0" smtClean="0">
                <a:solidFill>
                  <a:srgbClr val="CB73C7"/>
                </a:solidFill>
              </a:rPr>
              <a:t>Maple class –Outdoor learning</a:t>
            </a:r>
          </a:p>
        </p:txBody>
      </p:sp>
    </p:spTree>
    <p:extLst>
      <p:ext uri="{BB962C8B-B14F-4D97-AF65-F5344CB8AC3E}">
        <p14:creationId xmlns:p14="http://schemas.microsoft.com/office/powerpoint/2010/main" val="269003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ward44\AppData\Local\Microsoft\Windows\Temporary Internet Files\Content.Outlook\3CKE0L9L\IMG_1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562">
            <a:off x="473047" y="1324368"/>
            <a:ext cx="2071779" cy="1553834"/>
          </a:xfrm>
          <a:prstGeom prst="rect">
            <a:avLst/>
          </a:prstGeom>
          <a:noFill/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dward44\AppData\Local\Microsoft\Windows\Temporary Internet Files\Content.Outlook\3CKE0L9L\IMG_1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4824">
            <a:off x="6176236" y="4343032"/>
            <a:ext cx="2143787" cy="1607840"/>
          </a:xfrm>
          <a:prstGeom prst="rect">
            <a:avLst/>
          </a:prstGeom>
          <a:noFill/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dward44\AppData\Local\Microsoft\Windows\Temporary Internet Files\Content.Outlook\3CKE0L9L\IMG_1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569">
            <a:off x="3297788" y="3815331"/>
            <a:ext cx="2165589" cy="1624192"/>
          </a:xfrm>
          <a:prstGeom prst="rect">
            <a:avLst/>
          </a:prstGeom>
          <a:noFill/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dward44\AppData\Local\Microsoft\Windows\Temporary Internet Files\Content.Outlook\3CKE0L9L\IMG_11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5506">
            <a:off x="6861643" y="1947739"/>
            <a:ext cx="2143787" cy="1607840"/>
          </a:xfrm>
          <a:prstGeom prst="rect">
            <a:avLst/>
          </a:prstGeom>
          <a:noFill/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dward44\AppData\Local\Microsoft\Windows\Temporary Internet Files\Content.Outlook\3CKE0L9L\IMG_1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839">
            <a:off x="4936092" y="1123429"/>
            <a:ext cx="1975768" cy="1481826"/>
          </a:xfrm>
          <a:prstGeom prst="rect">
            <a:avLst/>
          </a:prstGeom>
          <a:noFill/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dward44\AppData\Local\Microsoft\Windows\Temporary Internet Files\Content.Outlook\3CKE0L9L\IMG_11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7845">
            <a:off x="2746256" y="1333048"/>
            <a:ext cx="2068004" cy="1551003"/>
          </a:xfrm>
          <a:prstGeom prst="rect">
            <a:avLst/>
          </a:prstGeom>
          <a:noFill/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dward44\AppData\Local\Microsoft\Windows\Temporary Internet Files\Content.Outlook\3CKE0L9L\IMG_11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0563">
            <a:off x="659882" y="4157208"/>
            <a:ext cx="2191793" cy="1643845"/>
          </a:xfrm>
          <a:prstGeom prst="rect">
            <a:avLst/>
          </a:prstGeom>
          <a:noFill/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ocument 1"/>
          <p:cNvSpPr/>
          <p:nvPr/>
        </p:nvSpPr>
        <p:spPr>
          <a:xfrm rot="21413507">
            <a:off x="2886739" y="2797238"/>
            <a:ext cx="1694912" cy="504056"/>
          </a:xfrm>
          <a:prstGeom prst="flowChartDocument">
            <a:avLst/>
          </a:prstGeom>
          <a:solidFill>
            <a:srgbClr val="FF66CC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sx="113000" sy="11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Lucida Handwriting" panose="03010101010101010101" pitchFamily="66" charset="0"/>
              </a:rPr>
              <a:t>Fuschia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 rot="21413507">
            <a:off x="748618" y="3556973"/>
            <a:ext cx="1694912" cy="504056"/>
          </a:xfrm>
          <a:prstGeom prst="flowChartDocument">
            <a:avLst/>
          </a:prstGeom>
          <a:solidFill>
            <a:srgbClr val="FF66CC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sx="113000" sy="11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Pansies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 rot="21413507">
            <a:off x="3533125" y="5225645"/>
            <a:ext cx="1694912" cy="504056"/>
          </a:xfrm>
          <a:prstGeom prst="flowChartDocument">
            <a:avLst/>
          </a:prstGeom>
          <a:solidFill>
            <a:srgbClr val="FF66CC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sx="113000" sy="11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Verbena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2" name="Flowchart: Document 11"/>
          <p:cNvSpPr/>
          <p:nvPr/>
        </p:nvSpPr>
        <p:spPr>
          <a:xfrm rot="21413507">
            <a:off x="5936395" y="4008808"/>
            <a:ext cx="1694912" cy="504056"/>
          </a:xfrm>
          <a:prstGeom prst="flowChartDocument">
            <a:avLst/>
          </a:prstGeom>
          <a:solidFill>
            <a:srgbClr val="FF66CC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sx="113000" sy="11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Begonias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7086080" y="1612314"/>
            <a:ext cx="1694912" cy="504056"/>
          </a:xfrm>
          <a:prstGeom prst="flowChartDocument">
            <a:avLst/>
          </a:prstGeom>
          <a:solidFill>
            <a:srgbClr val="FF66CC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sx="113000" sy="11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Lavender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 rot="809827">
            <a:off x="5053522" y="2526957"/>
            <a:ext cx="1694912" cy="504056"/>
          </a:xfrm>
          <a:prstGeom prst="flowChartDocument">
            <a:avLst/>
          </a:prstGeom>
          <a:solidFill>
            <a:srgbClr val="FF66CC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sx="113000" sy="11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Lucida Handwriting" panose="03010101010101010101" pitchFamily="66" charset="0"/>
              </a:rPr>
              <a:t>Lithodora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5" name="Flowchart: Document 14"/>
          <p:cNvSpPr/>
          <p:nvPr/>
        </p:nvSpPr>
        <p:spPr>
          <a:xfrm rot="21413507">
            <a:off x="908321" y="2631451"/>
            <a:ext cx="1694912" cy="504056"/>
          </a:xfrm>
          <a:prstGeom prst="flowChartDocument">
            <a:avLst/>
          </a:prstGeom>
          <a:solidFill>
            <a:srgbClr val="FF66CC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sx="113000" sy="11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Gorse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64040" y="1393538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207034" y="982089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792966" y="1090103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96520" y="4152822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842207" y="3668324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140117" y="1612314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112544" y="2670971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72569" y="2745898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132444" y="2288698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0948" y="3612185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626183" y="5261646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784470" y="4519413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927424" y="3963228"/>
            <a:ext cx="216024" cy="21602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77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</TotalTime>
  <Words>20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Brush Script MT</vt:lpstr>
      <vt:lpstr>Constantia</vt:lpstr>
      <vt:lpstr>Franklin Gothic Book</vt:lpstr>
      <vt:lpstr>Lucida Handwriting</vt:lpstr>
      <vt:lpstr>Rage Italic</vt:lpstr>
      <vt:lpstr>Pushpin</vt:lpstr>
      <vt:lpstr>Photograph different flowers and name them</vt:lpstr>
      <vt:lpstr>PowerPoint Presentation</vt:lpstr>
    </vt:vector>
  </TitlesOfParts>
  <Company>Smiths News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Simon</dc:creator>
  <cp:lastModifiedBy>%USERNAME%</cp:lastModifiedBy>
  <cp:revision>8</cp:revision>
  <dcterms:created xsi:type="dcterms:W3CDTF">2017-10-09T17:58:39Z</dcterms:created>
  <dcterms:modified xsi:type="dcterms:W3CDTF">2017-10-10T15:24:36Z</dcterms:modified>
</cp:coreProperties>
</file>