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273" r:id="rId3"/>
    <p:sldId id="275" r:id="rId4"/>
    <p:sldId id="276" r:id="rId5"/>
    <p:sldId id="277" r:id="rId6"/>
    <p:sldId id="278" r:id="rId7"/>
    <p:sldId id="279" r:id="rId8"/>
    <p:sldId id="28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9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9737C-B921-4DCE-BA6B-99A3C028CF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BA77E5-D769-4207-950A-6240C75EAE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15BC8A8-6E4D-4088-A9D2-2A9AE52BE31C}"/>
              </a:ext>
            </a:extLst>
          </p:cNvPr>
          <p:cNvSpPr>
            <a:spLocks noGrp="1"/>
          </p:cNvSpPr>
          <p:nvPr>
            <p:ph type="dt" sz="half" idx="10"/>
          </p:nvPr>
        </p:nvSpPr>
        <p:spPr/>
        <p:txBody>
          <a:bodyPr/>
          <a:lstStyle/>
          <a:p>
            <a:fld id="{1024BC7F-2B19-4F45-B323-E4FB90AEF9BC}" type="datetimeFigureOut">
              <a:rPr lang="en-GB" smtClean="0"/>
              <a:t>14/07/2021</a:t>
            </a:fld>
            <a:endParaRPr lang="en-GB"/>
          </a:p>
        </p:txBody>
      </p:sp>
      <p:sp>
        <p:nvSpPr>
          <p:cNvPr id="5" name="Footer Placeholder 4">
            <a:extLst>
              <a:ext uri="{FF2B5EF4-FFF2-40B4-BE49-F238E27FC236}">
                <a16:creationId xmlns:a16="http://schemas.microsoft.com/office/drawing/2014/main" id="{350A686B-D899-469B-9DAB-06782E7C6D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F7364B-5F69-4E80-90D6-DED5A801303A}"/>
              </a:ext>
            </a:extLst>
          </p:cNvPr>
          <p:cNvSpPr>
            <a:spLocks noGrp="1"/>
          </p:cNvSpPr>
          <p:nvPr>
            <p:ph type="sldNum" sz="quarter" idx="12"/>
          </p:nvPr>
        </p:nvSpPr>
        <p:spPr/>
        <p:txBody>
          <a:bodyPr/>
          <a:lstStyle/>
          <a:p>
            <a:fld id="{442B26AD-71FD-4C77-B6C7-8A2F201A17A1}" type="slidenum">
              <a:rPr lang="en-GB" smtClean="0"/>
              <a:t>‹#›</a:t>
            </a:fld>
            <a:endParaRPr lang="en-GB"/>
          </a:p>
        </p:txBody>
      </p:sp>
    </p:spTree>
    <p:extLst>
      <p:ext uri="{BB962C8B-B14F-4D97-AF65-F5344CB8AC3E}">
        <p14:creationId xmlns:p14="http://schemas.microsoft.com/office/powerpoint/2010/main" val="324309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08973-7D8B-46E2-A81A-4F03917FFD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A26F1F-2D3F-4229-9018-D155C80C23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AB5907-6505-46D8-BCA6-33A3AF7CBA90}"/>
              </a:ext>
            </a:extLst>
          </p:cNvPr>
          <p:cNvSpPr>
            <a:spLocks noGrp="1"/>
          </p:cNvSpPr>
          <p:nvPr>
            <p:ph type="dt" sz="half" idx="10"/>
          </p:nvPr>
        </p:nvSpPr>
        <p:spPr/>
        <p:txBody>
          <a:bodyPr/>
          <a:lstStyle/>
          <a:p>
            <a:fld id="{1024BC7F-2B19-4F45-B323-E4FB90AEF9BC}" type="datetimeFigureOut">
              <a:rPr lang="en-GB" smtClean="0"/>
              <a:t>14/07/2021</a:t>
            </a:fld>
            <a:endParaRPr lang="en-GB"/>
          </a:p>
        </p:txBody>
      </p:sp>
      <p:sp>
        <p:nvSpPr>
          <p:cNvPr id="5" name="Footer Placeholder 4">
            <a:extLst>
              <a:ext uri="{FF2B5EF4-FFF2-40B4-BE49-F238E27FC236}">
                <a16:creationId xmlns:a16="http://schemas.microsoft.com/office/drawing/2014/main" id="{06E1B4B6-A1E6-4074-83E7-0EAB2303B3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B45414-86D7-4840-A37B-B6BA5348BD74}"/>
              </a:ext>
            </a:extLst>
          </p:cNvPr>
          <p:cNvSpPr>
            <a:spLocks noGrp="1"/>
          </p:cNvSpPr>
          <p:nvPr>
            <p:ph type="sldNum" sz="quarter" idx="12"/>
          </p:nvPr>
        </p:nvSpPr>
        <p:spPr/>
        <p:txBody>
          <a:bodyPr/>
          <a:lstStyle/>
          <a:p>
            <a:fld id="{442B26AD-71FD-4C77-B6C7-8A2F201A17A1}" type="slidenum">
              <a:rPr lang="en-GB" smtClean="0"/>
              <a:t>‹#›</a:t>
            </a:fld>
            <a:endParaRPr lang="en-GB"/>
          </a:p>
        </p:txBody>
      </p:sp>
    </p:spTree>
    <p:extLst>
      <p:ext uri="{BB962C8B-B14F-4D97-AF65-F5344CB8AC3E}">
        <p14:creationId xmlns:p14="http://schemas.microsoft.com/office/powerpoint/2010/main" val="227272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B4FE5F-C4CE-4515-AD71-D21F820A85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8131AC-7FC5-4D0E-BED5-ABA3A00644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F1159F-3EBB-411A-A81B-14F56F7D650C}"/>
              </a:ext>
            </a:extLst>
          </p:cNvPr>
          <p:cNvSpPr>
            <a:spLocks noGrp="1"/>
          </p:cNvSpPr>
          <p:nvPr>
            <p:ph type="dt" sz="half" idx="10"/>
          </p:nvPr>
        </p:nvSpPr>
        <p:spPr/>
        <p:txBody>
          <a:bodyPr/>
          <a:lstStyle/>
          <a:p>
            <a:fld id="{1024BC7F-2B19-4F45-B323-E4FB90AEF9BC}" type="datetimeFigureOut">
              <a:rPr lang="en-GB" smtClean="0"/>
              <a:t>14/07/2021</a:t>
            </a:fld>
            <a:endParaRPr lang="en-GB"/>
          </a:p>
        </p:txBody>
      </p:sp>
      <p:sp>
        <p:nvSpPr>
          <p:cNvPr id="5" name="Footer Placeholder 4">
            <a:extLst>
              <a:ext uri="{FF2B5EF4-FFF2-40B4-BE49-F238E27FC236}">
                <a16:creationId xmlns:a16="http://schemas.microsoft.com/office/drawing/2014/main" id="{EA439D0A-62BD-4C0C-B901-B761D34770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D1943F-3B2F-41A7-9DEE-5ACAACF62589}"/>
              </a:ext>
            </a:extLst>
          </p:cNvPr>
          <p:cNvSpPr>
            <a:spLocks noGrp="1"/>
          </p:cNvSpPr>
          <p:nvPr>
            <p:ph type="sldNum" sz="quarter" idx="12"/>
          </p:nvPr>
        </p:nvSpPr>
        <p:spPr/>
        <p:txBody>
          <a:bodyPr/>
          <a:lstStyle/>
          <a:p>
            <a:fld id="{442B26AD-71FD-4C77-B6C7-8A2F201A17A1}" type="slidenum">
              <a:rPr lang="en-GB" smtClean="0"/>
              <a:t>‹#›</a:t>
            </a:fld>
            <a:endParaRPr lang="en-GB"/>
          </a:p>
        </p:txBody>
      </p:sp>
    </p:spTree>
    <p:extLst>
      <p:ext uri="{BB962C8B-B14F-4D97-AF65-F5344CB8AC3E}">
        <p14:creationId xmlns:p14="http://schemas.microsoft.com/office/powerpoint/2010/main" val="303004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4974A-0E09-42C9-88D2-956D4A3A83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B86011-6D7D-4C76-B0BD-930502560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406C9C-BE3C-4D37-B060-97450082593C}"/>
              </a:ext>
            </a:extLst>
          </p:cNvPr>
          <p:cNvSpPr>
            <a:spLocks noGrp="1"/>
          </p:cNvSpPr>
          <p:nvPr>
            <p:ph type="dt" sz="half" idx="10"/>
          </p:nvPr>
        </p:nvSpPr>
        <p:spPr/>
        <p:txBody>
          <a:bodyPr/>
          <a:lstStyle/>
          <a:p>
            <a:fld id="{1024BC7F-2B19-4F45-B323-E4FB90AEF9BC}" type="datetimeFigureOut">
              <a:rPr lang="en-GB" smtClean="0"/>
              <a:t>14/07/2021</a:t>
            </a:fld>
            <a:endParaRPr lang="en-GB"/>
          </a:p>
        </p:txBody>
      </p:sp>
      <p:sp>
        <p:nvSpPr>
          <p:cNvPr id="5" name="Footer Placeholder 4">
            <a:extLst>
              <a:ext uri="{FF2B5EF4-FFF2-40B4-BE49-F238E27FC236}">
                <a16:creationId xmlns:a16="http://schemas.microsoft.com/office/drawing/2014/main" id="{74267DC4-DC01-4ED9-B088-C4EF2DEA11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4F27F3-BB82-4DAB-AF15-717B636A1356}"/>
              </a:ext>
            </a:extLst>
          </p:cNvPr>
          <p:cNvSpPr>
            <a:spLocks noGrp="1"/>
          </p:cNvSpPr>
          <p:nvPr>
            <p:ph type="sldNum" sz="quarter" idx="12"/>
          </p:nvPr>
        </p:nvSpPr>
        <p:spPr/>
        <p:txBody>
          <a:bodyPr/>
          <a:lstStyle/>
          <a:p>
            <a:fld id="{442B26AD-71FD-4C77-B6C7-8A2F201A17A1}" type="slidenum">
              <a:rPr lang="en-GB" smtClean="0"/>
              <a:t>‹#›</a:t>
            </a:fld>
            <a:endParaRPr lang="en-GB"/>
          </a:p>
        </p:txBody>
      </p:sp>
    </p:spTree>
    <p:extLst>
      <p:ext uri="{BB962C8B-B14F-4D97-AF65-F5344CB8AC3E}">
        <p14:creationId xmlns:p14="http://schemas.microsoft.com/office/powerpoint/2010/main" val="2956392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0C52-5B4F-4560-B3B0-0CAD8BF474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28C71A-2A4D-4109-B16D-832443CA2D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C91575-33BE-49A4-927F-048CD81FD941}"/>
              </a:ext>
            </a:extLst>
          </p:cNvPr>
          <p:cNvSpPr>
            <a:spLocks noGrp="1"/>
          </p:cNvSpPr>
          <p:nvPr>
            <p:ph type="dt" sz="half" idx="10"/>
          </p:nvPr>
        </p:nvSpPr>
        <p:spPr/>
        <p:txBody>
          <a:bodyPr/>
          <a:lstStyle/>
          <a:p>
            <a:fld id="{1024BC7F-2B19-4F45-B323-E4FB90AEF9BC}" type="datetimeFigureOut">
              <a:rPr lang="en-GB" smtClean="0"/>
              <a:t>14/07/2021</a:t>
            </a:fld>
            <a:endParaRPr lang="en-GB"/>
          </a:p>
        </p:txBody>
      </p:sp>
      <p:sp>
        <p:nvSpPr>
          <p:cNvPr id="5" name="Footer Placeholder 4">
            <a:extLst>
              <a:ext uri="{FF2B5EF4-FFF2-40B4-BE49-F238E27FC236}">
                <a16:creationId xmlns:a16="http://schemas.microsoft.com/office/drawing/2014/main" id="{9862F361-DD6F-44ED-B505-E851389A1A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ADE969-4DCA-4099-889C-EC2CB1213D41}"/>
              </a:ext>
            </a:extLst>
          </p:cNvPr>
          <p:cNvSpPr>
            <a:spLocks noGrp="1"/>
          </p:cNvSpPr>
          <p:nvPr>
            <p:ph type="sldNum" sz="quarter" idx="12"/>
          </p:nvPr>
        </p:nvSpPr>
        <p:spPr/>
        <p:txBody>
          <a:bodyPr/>
          <a:lstStyle/>
          <a:p>
            <a:fld id="{442B26AD-71FD-4C77-B6C7-8A2F201A17A1}" type="slidenum">
              <a:rPr lang="en-GB" smtClean="0"/>
              <a:t>‹#›</a:t>
            </a:fld>
            <a:endParaRPr lang="en-GB"/>
          </a:p>
        </p:txBody>
      </p:sp>
    </p:spTree>
    <p:extLst>
      <p:ext uri="{BB962C8B-B14F-4D97-AF65-F5344CB8AC3E}">
        <p14:creationId xmlns:p14="http://schemas.microsoft.com/office/powerpoint/2010/main" val="323582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56E89-1489-4406-9C0B-8917D4ABE8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ED244D-41C9-4D99-A972-2F11FEA2E3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E03A85-4011-4EEF-9CB7-CCDC57F03B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83DB2C-6EE3-4E2A-BFD1-7465A77D8560}"/>
              </a:ext>
            </a:extLst>
          </p:cNvPr>
          <p:cNvSpPr>
            <a:spLocks noGrp="1"/>
          </p:cNvSpPr>
          <p:nvPr>
            <p:ph type="dt" sz="half" idx="10"/>
          </p:nvPr>
        </p:nvSpPr>
        <p:spPr/>
        <p:txBody>
          <a:bodyPr/>
          <a:lstStyle/>
          <a:p>
            <a:fld id="{1024BC7F-2B19-4F45-B323-E4FB90AEF9BC}" type="datetimeFigureOut">
              <a:rPr lang="en-GB" smtClean="0"/>
              <a:t>14/07/2021</a:t>
            </a:fld>
            <a:endParaRPr lang="en-GB"/>
          </a:p>
        </p:txBody>
      </p:sp>
      <p:sp>
        <p:nvSpPr>
          <p:cNvPr id="6" name="Footer Placeholder 5">
            <a:extLst>
              <a:ext uri="{FF2B5EF4-FFF2-40B4-BE49-F238E27FC236}">
                <a16:creationId xmlns:a16="http://schemas.microsoft.com/office/drawing/2014/main" id="{CDE77A53-4886-4C6E-8D69-1E374931BD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C53377-9F75-4B51-8F9A-66DF8B50E63D}"/>
              </a:ext>
            </a:extLst>
          </p:cNvPr>
          <p:cNvSpPr>
            <a:spLocks noGrp="1"/>
          </p:cNvSpPr>
          <p:nvPr>
            <p:ph type="sldNum" sz="quarter" idx="12"/>
          </p:nvPr>
        </p:nvSpPr>
        <p:spPr/>
        <p:txBody>
          <a:bodyPr/>
          <a:lstStyle/>
          <a:p>
            <a:fld id="{442B26AD-71FD-4C77-B6C7-8A2F201A17A1}" type="slidenum">
              <a:rPr lang="en-GB" smtClean="0"/>
              <a:t>‹#›</a:t>
            </a:fld>
            <a:endParaRPr lang="en-GB"/>
          </a:p>
        </p:txBody>
      </p:sp>
    </p:spTree>
    <p:extLst>
      <p:ext uri="{BB962C8B-B14F-4D97-AF65-F5344CB8AC3E}">
        <p14:creationId xmlns:p14="http://schemas.microsoft.com/office/powerpoint/2010/main" val="1916969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D07A-9627-4B7D-BBD6-E4610162D3E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3E0E5A-3D4C-4E52-A7C3-56AB74DB71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C638D1-B25A-48AC-A81A-2B8BE27BA5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255216-3304-4086-B1B0-E4603E37A4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3EAB25-B831-4C86-A222-E13972C133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C06F70-44CA-4C66-82CB-0474892188CC}"/>
              </a:ext>
            </a:extLst>
          </p:cNvPr>
          <p:cNvSpPr>
            <a:spLocks noGrp="1"/>
          </p:cNvSpPr>
          <p:nvPr>
            <p:ph type="dt" sz="half" idx="10"/>
          </p:nvPr>
        </p:nvSpPr>
        <p:spPr/>
        <p:txBody>
          <a:bodyPr/>
          <a:lstStyle/>
          <a:p>
            <a:fld id="{1024BC7F-2B19-4F45-B323-E4FB90AEF9BC}" type="datetimeFigureOut">
              <a:rPr lang="en-GB" smtClean="0"/>
              <a:t>14/07/2021</a:t>
            </a:fld>
            <a:endParaRPr lang="en-GB"/>
          </a:p>
        </p:txBody>
      </p:sp>
      <p:sp>
        <p:nvSpPr>
          <p:cNvPr id="8" name="Footer Placeholder 7">
            <a:extLst>
              <a:ext uri="{FF2B5EF4-FFF2-40B4-BE49-F238E27FC236}">
                <a16:creationId xmlns:a16="http://schemas.microsoft.com/office/drawing/2014/main" id="{C28C3A2B-AAC3-4717-ABB7-0FE74C4868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4234FB-3D87-499A-917B-FA4564D2F662}"/>
              </a:ext>
            </a:extLst>
          </p:cNvPr>
          <p:cNvSpPr>
            <a:spLocks noGrp="1"/>
          </p:cNvSpPr>
          <p:nvPr>
            <p:ph type="sldNum" sz="quarter" idx="12"/>
          </p:nvPr>
        </p:nvSpPr>
        <p:spPr/>
        <p:txBody>
          <a:bodyPr/>
          <a:lstStyle/>
          <a:p>
            <a:fld id="{442B26AD-71FD-4C77-B6C7-8A2F201A17A1}" type="slidenum">
              <a:rPr lang="en-GB" smtClean="0"/>
              <a:t>‹#›</a:t>
            </a:fld>
            <a:endParaRPr lang="en-GB"/>
          </a:p>
        </p:txBody>
      </p:sp>
    </p:spTree>
    <p:extLst>
      <p:ext uri="{BB962C8B-B14F-4D97-AF65-F5344CB8AC3E}">
        <p14:creationId xmlns:p14="http://schemas.microsoft.com/office/powerpoint/2010/main" val="405641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EB6D-4487-4A3B-8CD1-046BE3DEC3E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0225B2-94BD-4691-8D9B-339877613AE6}"/>
              </a:ext>
            </a:extLst>
          </p:cNvPr>
          <p:cNvSpPr>
            <a:spLocks noGrp="1"/>
          </p:cNvSpPr>
          <p:nvPr>
            <p:ph type="dt" sz="half" idx="10"/>
          </p:nvPr>
        </p:nvSpPr>
        <p:spPr/>
        <p:txBody>
          <a:bodyPr/>
          <a:lstStyle/>
          <a:p>
            <a:fld id="{1024BC7F-2B19-4F45-B323-E4FB90AEF9BC}" type="datetimeFigureOut">
              <a:rPr lang="en-GB" smtClean="0"/>
              <a:t>14/07/2021</a:t>
            </a:fld>
            <a:endParaRPr lang="en-GB"/>
          </a:p>
        </p:txBody>
      </p:sp>
      <p:sp>
        <p:nvSpPr>
          <p:cNvPr id="4" name="Footer Placeholder 3">
            <a:extLst>
              <a:ext uri="{FF2B5EF4-FFF2-40B4-BE49-F238E27FC236}">
                <a16:creationId xmlns:a16="http://schemas.microsoft.com/office/drawing/2014/main" id="{C9B87576-2335-41CE-BE9A-05248FB3CA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FE8EC5-51A6-42A3-8C00-180545903E6D}"/>
              </a:ext>
            </a:extLst>
          </p:cNvPr>
          <p:cNvSpPr>
            <a:spLocks noGrp="1"/>
          </p:cNvSpPr>
          <p:nvPr>
            <p:ph type="sldNum" sz="quarter" idx="12"/>
          </p:nvPr>
        </p:nvSpPr>
        <p:spPr/>
        <p:txBody>
          <a:bodyPr/>
          <a:lstStyle/>
          <a:p>
            <a:fld id="{442B26AD-71FD-4C77-B6C7-8A2F201A17A1}" type="slidenum">
              <a:rPr lang="en-GB" smtClean="0"/>
              <a:t>‹#›</a:t>
            </a:fld>
            <a:endParaRPr lang="en-GB"/>
          </a:p>
        </p:txBody>
      </p:sp>
    </p:spTree>
    <p:extLst>
      <p:ext uri="{BB962C8B-B14F-4D97-AF65-F5344CB8AC3E}">
        <p14:creationId xmlns:p14="http://schemas.microsoft.com/office/powerpoint/2010/main" val="253384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D671D5-FECF-40B2-A880-1A1B8DAEA620}"/>
              </a:ext>
            </a:extLst>
          </p:cNvPr>
          <p:cNvSpPr>
            <a:spLocks noGrp="1"/>
          </p:cNvSpPr>
          <p:nvPr>
            <p:ph type="dt" sz="half" idx="10"/>
          </p:nvPr>
        </p:nvSpPr>
        <p:spPr/>
        <p:txBody>
          <a:bodyPr/>
          <a:lstStyle/>
          <a:p>
            <a:fld id="{1024BC7F-2B19-4F45-B323-E4FB90AEF9BC}" type="datetimeFigureOut">
              <a:rPr lang="en-GB" smtClean="0"/>
              <a:t>14/07/2021</a:t>
            </a:fld>
            <a:endParaRPr lang="en-GB"/>
          </a:p>
        </p:txBody>
      </p:sp>
      <p:sp>
        <p:nvSpPr>
          <p:cNvPr id="3" name="Footer Placeholder 2">
            <a:extLst>
              <a:ext uri="{FF2B5EF4-FFF2-40B4-BE49-F238E27FC236}">
                <a16:creationId xmlns:a16="http://schemas.microsoft.com/office/drawing/2014/main" id="{AD3EE9D6-0752-4B1C-947A-C34473A24FC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E24658-5FA5-4D8F-8C5E-4D235EBE527F}"/>
              </a:ext>
            </a:extLst>
          </p:cNvPr>
          <p:cNvSpPr>
            <a:spLocks noGrp="1"/>
          </p:cNvSpPr>
          <p:nvPr>
            <p:ph type="sldNum" sz="quarter" idx="12"/>
          </p:nvPr>
        </p:nvSpPr>
        <p:spPr/>
        <p:txBody>
          <a:bodyPr/>
          <a:lstStyle/>
          <a:p>
            <a:fld id="{442B26AD-71FD-4C77-B6C7-8A2F201A17A1}" type="slidenum">
              <a:rPr lang="en-GB" smtClean="0"/>
              <a:t>‹#›</a:t>
            </a:fld>
            <a:endParaRPr lang="en-GB"/>
          </a:p>
        </p:txBody>
      </p:sp>
    </p:spTree>
    <p:extLst>
      <p:ext uri="{BB962C8B-B14F-4D97-AF65-F5344CB8AC3E}">
        <p14:creationId xmlns:p14="http://schemas.microsoft.com/office/powerpoint/2010/main" val="2666422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373FB-777C-43D1-BA81-FCEDAFD3A2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B644FE-E798-4E26-9926-0B07061FAE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BF0D643-2826-43CE-8474-ADE164987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558B12-12EE-4CA8-94A8-5B138BA19A19}"/>
              </a:ext>
            </a:extLst>
          </p:cNvPr>
          <p:cNvSpPr>
            <a:spLocks noGrp="1"/>
          </p:cNvSpPr>
          <p:nvPr>
            <p:ph type="dt" sz="half" idx="10"/>
          </p:nvPr>
        </p:nvSpPr>
        <p:spPr/>
        <p:txBody>
          <a:bodyPr/>
          <a:lstStyle/>
          <a:p>
            <a:fld id="{1024BC7F-2B19-4F45-B323-E4FB90AEF9BC}" type="datetimeFigureOut">
              <a:rPr lang="en-GB" smtClean="0"/>
              <a:t>14/07/2021</a:t>
            </a:fld>
            <a:endParaRPr lang="en-GB"/>
          </a:p>
        </p:txBody>
      </p:sp>
      <p:sp>
        <p:nvSpPr>
          <p:cNvPr id="6" name="Footer Placeholder 5">
            <a:extLst>
              <a:ext uri="{FF2B5EF4-FFF2-40B4-BE49-F238E27FC236}">
                <a16:creationId xmlns:a16="http://schemas.microsoft.com/office/drawing/2014/main" id="{8A2E5FB4-851D-4201-8F08-12D56F66A6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28A391-F129-4B2B-A8D1-6B991B1B790C}"/>
              </a:ext>
            </a:extLst>
          </p:cNvPr>
          <p:cNvSpPr>
            <a:spLocks noGrp="1"/>
          </p:cNvSpPr>
          <p:nvPr>
            <p:ph type="sldNum" sz="quarter" idx="12"/>
          </p:nvPr>
        </p:nvSpPr>
        <p:spPr/>
        <p:txBody>
          <a:bodyPr/>
          <a:lstStyle/>
          <a:p>
            <a:fld id="{442B26AD-71FD-4C77-B6C7-8A2F201A17A1}" type="slidenum">
              <a:rPr lang="en-GB" smtClean="0"/>
              <a:t>‹#›</a:t>
            </a:fld>
            <a:endParaRPr lang="en-GB"/>
          </a:p>
        </p:txBody>
      </p:sp>
    </p:spTree>
    <p:extLst>
      <p:ext uri="{BB962C8B-B14F-4D97-AF65-F5344CB8AC3E}">
        <p14:creationId xmlns:p14="http://schemas.microsoft.com/office/powerpoint/2010/main" val="174017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BEDE4-93BE-404B-9177-4773B22468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834095-1FB6-4D04-9D69-DA7A29093C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0FB4FB-6494-4A33-AD71-7142D0173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B45D67-AA17-44A1-8FD7-73B715CDECB2}"/>
              </a:ext>
            </a:extLst>
          </p:cNvPr>
          <p:cNvSpPr>
            <a:spLocks noGrp="1"/>
          </p:cNvSpPr>
          <p:nvPr>
            <p:ph type="dt" sz="half" idx="10"/>
          </p:nvPr>
        </p:nvSpPr>
        <p:spPr/>
        <p:txBody>
          <a:bodyPr/>
          <a:lstStyle/>
          <a:p>
            <a:fld id="{1024BC7F-2B19-4F45-B323-E4FB90AEF9BC}" type="datetimeFigureOut">
              <a:rPr lang="en-GB" smtClean="0"/>
              <a:t>14/07/2021</a:t>
            </a:fld>
            <a:endParaRPr lang="en-GB"/>
          </a:p>
        </p:txBody>
      </p:sp>
      <p:sp>
        <p:nvSpPr>
          <p:cNvPr id="6" name="Footer Placeholder 5">
            <a:extLst>
              <a:ext uri="{FF2B5EF4-FFF2-40B4-BE49-F238E27FC236}">
                <a16:creationId xmlns:a16="http://schemas.microsoft.com/office/drawing/2014/main" id="{CCBDD69B-669A-4E9F-87E1-109F0D81DA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FEFCE0-ED5F-4721-BF0E-D29AE5E7B028}"/>
              </a:ext>
            </a:extLst>
          </p:cNvPr>
          <p:cNvSpPr>
            <a:spLocks noGrp="1"/>
          </p:cNvSpPr>
          <p:nvPr>
            <p:ph type="sldNum" sz="quarter" idx="12"/>
          </p:nvPr>
        </p:nvSpPr>
        <p:spPr/>
        <p:txBody>
          <a:bodyPr/>
          <a:lstStyle/>
          <a:p>
            <a:fld id="{442B26AD-71FD-4C77-B6C7-8A2F201A17A1}" type="slidenum">
              <a:rPr lang="en-GB" smtClean="0"/>
              <a:t>‹#›</a:t>
            </a:fld>
            <a:endParaRPr lang="en-GB"/>
          </a:p>
        </p:txBody>
      </p:sp>
    </p:spTree>
    <p:extLst>
      <p:ext uri="{BB962C8B-B14F-4D97-AF65-F5344CB8AC3E}">
        <p14:creationId xmlns:p14="http://schemas.microsoft.com/office/powerpoint/2010/main" val="403051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41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55541E-41D4-4BF5-9484-2AE69AECCB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A1EC21-16F5-4261-9054-57E1247F84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B99BA9-9772-496E-B850-3398669688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4BC7F-2B19-4F45-B323-E4FB90AEF9BC}" type="datetimeFigureOut">
              <a:rPr lang="en-GB" smtClean="0"/>
              <a:t>14/07/2021</a:t>
            </a:fld>
            <a:endParaRPr lang="en-GB"/>
          </a:p>
        </p:txBody>
      </p:sp>
      <p:sp>
        <p:nvSpPr>
          <p:cNvPr id="5" name="Footer Placeholder 4">
            <a:extLst>
              <a:ext uri="{FF2B5EF4-FFF2-40B4-BE49-F238E27FC236}">
                <a16:creationId xmlns:a16="http://schemas.microsoft.com/office/drawing/2014/main" id="{5C9FE170-8907-4B07-A3A8-BEF80F5A3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A8F5CF-C037-49A2-A076-7B606CD86F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B26AD-71FD-4C77-B6C7-8A2F201A17A1}" type="slidenum">
              <a:rPr lang="en-GB" smtClean="0"/>
              <a:t>‹#›</a:t>
            </a:fld>
            <a:endParaRPr lang="en-GB"/>
          </a:p>
        </p:txBody>
      </p:sp>
    </p:spTree>
    <p:extLst>
      <p:ext uri="{BB962C8B-B14F-4D97-AF65-F5344CB8AC3E}">
        <p14:creationId xmlns:p14="http://schemas.microsoft.com/office/powerpoint/2010/main" val="3709213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Twinkl Logo">
            <a:extLst>
              <a:ext uri="{FF2B5EF4-FFF2-40B4-BE49-F238E27FC236}">
                <a16:creationId xmlns:a16="http://schemas.microsoft.com/office/drawing/2014/main" id="{96BDB61F-31E2-48B9-9A71-33320355FA13}"/>
              </a:ext>
            </a:extLst>
          </p:cNvPr>
          <p:cNvPicPr>
            <a:picLocks noChangeAspect="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5802314" y="5719763"/>
            <a:ext cx="5873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051B2F2-78AD-46EE-A2A9-C4520E2B54C0}"/>
              </a:ext>
            </a:extLst>
          </p:cNvPr>
          <p:cNvSpPr>
            <a:spLocks noGrp="1"/>
          </p:cNvSpPr>
          <p:nvPr>
            <p:ph type="ctrTitle"/>
          </p:nvPr>
        </p:nvSpPr>
        <p:spPr/>
        <p:txBody>
          <a:bodyPr>
            <a:normAutofit fontScale="90000"/>
          </a:bodyPr>
          <a:lstStyle/>
          <a:p>
            <a:r>
              <a:rPr lang="en-GB" dirty="0"/>
              <a:t>Lesson Two</a:t>
            </a:r>
            <a:br>
              <a:rPr lang="en-GB" dirty="0"/>
            </a:br>
            <a:br>
              <a:rPr lang="en-GB" dirty="0"/>
            </a:br>
            <a:r>
              <a:rPr lang="en-GB" dirty="0"/>
              <a:t>Gaining knowledge about what Stonehenge is </a:t>
            </a:r>
          </a:p>
        </p:txBody>
      </p:sp>
      <p:sp>
        <p:nvSpPr>
          <p:cNvPr id="3" name="Subtitle 2">
            <a:extLst>
              <a:ext uri="{FF2B5EF4-FFF2-40B4-BE49-F238E27FC236}">
                <a16:creationId xmlns:a16="http://schemas.microsoft.com/office/drawing/2014/main" id="{1298CC48-EC8F-4400-A05D-F5D990D0CD9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5222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213345-448F-4398-B5E9-097DAB3A0C18}"/>
              </a:ext>
            </a:extLst>
          </p:cNvPr>
          <p:cNvSpPr/>
          <p:nvPr/>
        </p:nvSpPr>
        <p:spPr>
          <a:xfrm>
            <a:off x="2027239" y="512763"/>
            <a:ext cx="8137525" cy="3376612"/>
          </a:xfrm>
          <a:prstGeom prst="rect">
            <a:avLst/>
          </a:prstGeom>
          <a:solidFill>
            <a:srgbClr val="D7FDD6"/>
          </a:solidFill>
          <a:ln>
            <a:solidFill>
              <a:srgbClr val="DDFE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35" name="Picture 12">
            <a:extLst>
              <a:ext uri="{FF2B5EF4-FFF2-40B4-BE49-F238E27FC236}">
                <a16:creationId xmlns:a16="http://schemas.microsoft.com/office/drawing/2014/main" id="{86818F8C-E3B6-4AB1-8F83-4F602F637402}"/>
              </a:ext>
            </a:extLst>
          </p:cNvPr>
          <p:cNvPicPr>
            <a:picLocks noChangeAspect="1"/>
          </p:cNvPicPr>
          <p:nvPr/>
        </p:nvPicPr>
        <p:blipFill>
          <a:blip r:embed="rId2">
            <a:extLst>
              <a:ext uri="{28A0092B-C50C-407E-A947-70E740481C1C}">
                <a14:useLocalDpi xmlns:a14="http://schemas.microsoft.com/office/drawing/2010/main" val="0"/>
              </a:ext>
            </a:extLst>
          </a:blip>
          <a:srcRect t="4691" b="14680"/>
          <a:stretch>
            <a:fillRect/>
          </a:stretch>
        </p:blipFill>
        <p:spPr bwMode="auto">
          <a:xfrm>
            <a:off x="2030413" y="1706564"/>
            <a:ext cx="813435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5">
            <a:extLst>
              <a:ext uri="{FF2B5EF4-FFF2-40B4-BE49-F238E27FC236}">
                <a16:creationId xmlns:a16="http://schemas.microsoft.com/office/drawing/2014/main" id="{D17A6207-CCF4-446C-8018-786A4215BADF}"/>
              </a:ext>
            </a:extLst>
          </p:cNvPr>
          <p:cNvSpPr>
            <a:spLocks noGrp="1"/>
          </p:cNvSpPr>
          <p:nvPr>
            <p:ph type="title"/>
          </p:nvPr>
        </p:nvSpPr>
        <p:spPr>
          <a:xfrm>
            <a:off x="1981201" y="271464"/>
            <a:ext cx="8220075" cy="1595437"/>
          </a:xfrm>
        </p:spPr>
        <p:txBody>
          <a:bodyPr/>
          <a:lstStyle/>
          <a:p>
            <a:pPr eaLnBrk="1" hangingPunct="1"/>
            <a:r>
              <a:rPr lang="en-GB" altLang="en-US"/>
              <a:t>An Introduction to Stonehenge</a:t>
            </a:r>
          </a:p>
        </p:txBody>
      </p:sp>
      <p:sp>
        <p:nvSpPr>
          <p:cNvPr id="18437" name="Content Placeholder 6">
            <a:extLst>
              <a:ext uri="{FF2B5EF4-FFF2-40B4-BE49-F238E27FC236}">
                <a16:creationId xmlns:a16="http://schemas.microsoft.com/office/drawing/2014/main" id="{38C2C8B3-5F73-4E0C-BEB1-86FDD4D6EB6E}"/>
              </a:ext>
            </a:extLst>
          </p:cNvPr>
          <p:cNvSpPr>
            <a:spLocks noGrp="1"/>
          </p:cNvSpPr>
          <p:nvPr>
            <p:ph idx="1"/>
          </p:nvPr>
        </p:nvSpPr>
        <p:spPr>
          <a:xfrm>
            <a:off x="2027239" y="1255713"/>
            <a:ext cx="8137525" cy="2055812"/>
          </a:xfrm>
        </p:spPr>
        <p:txBody>
          <a:bodyPr>
            <a:normAutofit fontScale="92500"/>
          </a:bodyPr>
          <a:lstStyle/>
          <a:p>
            <a:pPr marL="0" indent="0" algn="ctr">
              <a:buNone/>
            </a:pPr>
            <a:r>
              <a:rPr lang="en-GB" altLang="en-US"/>
              <a:t>Stonehenge is a very famous prehistoric monument in the South of England, in Wiltshire. It was started 5000 years ago during the Stone Age, around 3100 – 3000 BC. Up to 150 people were buried there when it was just an earthwork. The stones that we see today were added later.</a:t>
            </a:r>
            <a:endParaRPr lang="en-GB" altLang="en-US"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C53C18-3EB5-4618-B0E3-85B611B329FA}"/>
              </a:ext>
            </a:extLst>
          </p:cNvPr>
          <p:cNvSpPr/>
          <p:nvPr/>
        </p:nvSpPr>
        <p:spPr>
          <a:xfrm>
            <a:off x="2027239" y="512763"/>
            <a:ext cx="8137525" cy="3376612"/>
          </a:xfrm>
          <a:prstGeom prst="rect">
            <a:avLst/>
          </a:prstGeom>
          <a:solidFill>
            <a:srgbClr val="D7FDD6"/>
          </a:solidFill>
          <a:ln>
            <a:solidFill>
              <a:srgbClr val="DDFE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0483" name="Picture 1">
            <a:extLst>
              <a:ext uri="{FF2B5EF4-FFF2-40B4-BE49-F238E27FC236}">
                <a16:creationId xmlns:a16="http://schemas.microsoft.com/office/drawing/2014/main" id="{217BAEA3-2C86-4204-9CD2-EE12D9F393DD}"/>
              </a:ext>
            </a:extLst>
          </p:cNvPr>
          <p:cNvPicPr>
            <a:picLocks noChangeAspect="1"/>
          </p:cNvPicPr>
          <p:nvPr/>
        </p:nvPicPr>
        <p:blipFill>
          <a:blip r:embed="rId2">
            <a:extLst>
              <a:ext uri="{28A0092B-C50C-407E-A947-70E740481C1C}">
                <a14:useLocalDpi xmlns:a14="http://schemas.microsoft.com/office/drawing/2010/main" val="0"/>
              </a:ext>
            </a:extLst>
          </a:blip>
          <a:srcRect l="5585" t="-2" r="5504" b="23438"/>
          <a:stretch>
            <a:fillRect/>
          </a:stretch>
        </p:blipFill>
        <p:spPr bwMode="auto">
          <a:xfrm>
            <a:off x="2035175" y="1395414"/>
            <a:ext cx="8129588"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a:extLst>
              <a:ext uri="{FF2B5EF4-FFF2-40B4-BE49-F238E27FC236}">
                <a16:creationId xmlns:a16="http://schemas.microsoft.com/office/drawing/2014/main" id="{80A06CE0-7BB1-4A94-B0FE-B69F90982D1F}"/>
              </a:ext>
            </a:extLst>
          </p:cNvPr>
          <p:cNvSpPr>
            <a:spLocks noGrp="1"/>
          </p:cNvSpPr>
          <p:nvPr>
            <p:ph idx="1"/>
          </p:nvPr>
        </p:nvSpPr>
        <p:spPr>
          <a:xfrm>
            <a:off x="2027239" y="398463"/>
            <a:ext cx="8137525" cy="2055812"/>
          </a:xfrm>
        </p:spPr>
        <p:txBody>
          <a:bodyPr rtlCol="0">
            <a:noAutofit/>
          </a:bodyPr>
          <a:lstStyle/>
          <a:p>
            <a:pPr marL="0" indent="0" algn="ctr">
              <a:lnSpc>
                <a:spcPct val="110000"/>
              </a:lnSpc>
              <a:buNone/>
              <a:defRPr/>
            </a:pPr>
            <a:r>
              <a:rPr lang="en-GB" dirty="0">
                <a:cs typeface="+mn-cs"/>
              </a:rPr>
              <a:t>It is unclear when the second stage started, it could have been between 4000 and 5000 years ago. The stones that were added at this point came all the way from the Preseli Hills in South Wales. They were called </a:t>
            </a:r>
            <a:r>
              <a:rPr lang="en-GB" b="1" dirty="0">
                <a:cs typeface="+mn-cs"/>
              </a:rPr>
              <a:t>bluestones</a:t>
            </a:r>
            <a:r>
              <a:rPr lang="en-GB" dirty="0">
                <a:cs typeface="+mn-cs"/>
              </a:rPr>
              <a:t> (because they appear to be slightly blue when broken or wet) and 82 of them, weighing up to 4 tonnes each, were transported an amazing </a:t>
            </a:r>
            <a:r>
              <a:rPr lang="en-GB" b="1" dirty="0">
                <a:cs typeface="+mn-cs"/>
              </a:rPr>
              <a:t>240</a:t>
            </a:r>
            <a:r>
              <a:rPr lang="en-GB" dirty="0">
                <a:cs typeface="+mn-cs"/>
              </a:rPr>
              <a:t> </a:t>
            </a:r>
            <a:r>
              <a:rPr lang="en-GB" b="1" dirty="0">
                <a:cs typeface="+mn-cs"/>
              </a:rPr>
              <a:t>miles</a:t>
            </a:r>
            <a:r>
              <a:rPr lang="en-GB" dirty="0">
                <a:cs typeface="+mn-cs"/>
              </a:rPr>
              <a:t> over land and water.</a:t>
            </a:r>
          </a:p>
          <a:p>
            <a:pPr marL="0" indent="0" algn="ctr">
              <a:lnSpc>
                <a:spcPct val="110000"/>
              </a:lnSpc>
              <a:buNone/>
              <a:defRPr/>
            </a:pPr>
            <a:r>
              <a:rPr lang="en-GB" dirty="0">
                <a:cs typeface="+mn-cs"/>
              </a:rPr>
              <a:t>This is way before roads and lorries!</a:t>
            </a:r>
          </a:p>
        </p:txBody>
      </p:sp>
      <p:sp>
        <p:nvSpPr>
          <p:cNvPr id="4" name="Rectangle 3">
            <a:extLst>
              <a:ext uri="{FF2B5EF4-FFF2-40B4-BE49-F238E27FC236}">
                <a16:creationId xmlns:a16="http://schemas.microsoft.com/office/drawing/2014/main" id="{600841E9-E4C0-4634-99C6-94AB65D9FEBF}"/>
              </a:ext>
            </a:extLst>
          </p:cNvPr>
          <p:cNvSpPr/>
          <p:nvPr/>
        </p:nvSpPr>
        <p:spPr>
          <a:xfrm>
            <a:off x="5173663" y="2895601"/>
            <a:ext cx="4349750" cy="3095625"/>
          </a:xfrm>
          <a:prstGeom prst="rect">
            <a:avLst/>
          </a:prstGeom>
          <a:solidFill>
            <a:srgbClr val="CDFB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6" name="Content Placeholder 6">
            <a:extLst>
              <a:ext uri="{FF2B5EF4-FFF2-40B4-BE49-F238E27FC236}">
                <a16:creationId xmlns:a16="http://schemas.microsoft.com/office/drawing/2014/main" id="{CF1AAD1B-8106-4FFF-98FE-4C737D9F0B20}"/>
              </a:ext>
            </a:extLst>
          </p:cNvPr>
          <p:cNvSpPr>
            <a:spLocks/>
          </p:cNvSpPr>
          <p:nvPr/>
        </p:nvSpPr>
        <p:spPr bwMode="auto">
          <a:xfrm>
            <a:off x="6096000" y="2686051"/>
            <a:ext cx="3435350" cy="205581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just" eaLnBrk="1" hangingPunct="1">
              <a:buFont typeface="Arial" panose="020B0604020202020204" pitchFamily="34" charset="0"/>
              <a:buNone/>
            </a:pPr>
            <a:r>
              <a:rPr lang="en-GB" altLang="en-US"/>
              <a:t>The stones were around 2m tall and over 1m wide. They were set up in a double circle pattern. During this second stage, the north-east entrance was widened and the largest stone, known as the Heel Stone, was added. The Avenue was started. This was an earth corridor dug to connect Stonehenge with the River Avon.</a:t>
            </a:r>
          </a:p>
        </p:txBody>
      </p:sp>
      <p:pic>
        <p:nvPicPr>
          <p:cNvPr id="20487" name="Picture 9">
            <a:extLst>
              <a:ext uri="{FF2B5EF4-FFF2-40B4-BE49-F238E27FC236}">
                <a16:creationId xmlns:a16="http://schemas.microsoft.com/office/drawing/2014/main" id="{D3BE317E-DFE3-4383-852E-6B2DEC0BB4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13139" y="2581275"/>
            <a:ext cx="2814637"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0AAE56-7238-4392-A54A-AC655936C220}"/>
              </a:ext>
            </a:extLst>
          </p:cNvPr>
          <p:cNvSpPr/>
          <p:nvPr/>
        </p:nvSpPr>
        <p:spPr>
          <a:xfrm>
            <a:off x="2027239" y="512764"/>
            <a:ext cx="8137525" cy="5832475"/>
          </a:xfrm>
          <a:prstGeom prst="rect">
            <a:avLst/>
          </a:prstGeom>
          <a:solidFill>
            <a:srgbClr val="CDFB8F"/>
          </a:solidFill>
          <a:ln>
            <a:solidFill>
              <a:srgbClr val="DDFE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07" name="Content Placeholder 6">
            <a:extLst>
              <a:ext uri="{FF2B5EF4-FFF2-40B4-BE49-F238E27FC236}">
                <a16:creationId xmlns:a16="http://schemas.microsoft.com/office/drawing/2014/main" id="{12DCDFC6-E998-482D-A8F0-1157ACB0F494}"/>
              </a:ext>
            </a:extLst>
          </p:cNvPr>
          <p:cNvSpPr>
            <a:spLocks noGrp="1"/>
          </p:cNvSpPr>
          <p:nvPr>
            <p:ph idx="1"/>
          </p:nvPr>
        </p:nvSpPr>
        <p:spPr>
          <a:xfrm>
            <a:off x="2027239" y="512763"/>
            <a:ext cx="8137525" cy="2055812"/>
          </a:xfrm>
        </p:spPr>
        <p:txBody>
          <a:bodyPr>
            <a:normAutofit fontScale="92500" lnSpcReduction="20000"/>
          </a:bodyPr>
          <a:lstStyle/>
          <a:p>
            <a:pPr marL="0" indent="0" algn="ctr">
              <a:buNone/>
            </a:pPr>
            <a:r>
              <a:rPr lang="en-GB" altLang="en-US"/>
              <a:t>The third stage involved the addition of more stones about 500 years later. These were called Sarsen stones and came from the Marlborough Downs, about 25 miles from Stonehenge. The Sarsen stones were enormous, the upright stones being over 4m high, 2m wide and weighing up to 30 tonnes! An outer circle was created, with stones laid horizontally across the top.</a:t>
            </a:r>
          </a:p>
        </p:txBody>
      </p:sp>
      <p:pic>
        <p:nvPicPr>
          <p:cNvPr id="8" name="Picture 2">
            <a:extLst>
              <a:ext uri="{FF2B5EF4-FFF2-40B4-BE49-F238E27FC236}">
                <a16:creationId xmlns:a16="http://schemas.microsoft.com/office/drawing/2014/main" id="{7F906B48-610F-426E-8CAA-F6A8A67BB6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16" t="14747" r="836" b="13092"/>
          <a:stretch/>
        </p:blipFill>
        <p:spPr bwMode="auto">
          <a:xfrm>
            <a:off x="3015050" y="2183027"/>
            <a:ext cx="6186617" cy="3734208"/>
          </a:xfrm>
          <a:prstGeom prst="rect">
            <a:avLst/>
          </a:prstGeom>
          <a:solidFill>
            <a:srgbClr val="FFFFFF">
              <a:shade val="85000"/>
            </a:srgbClr>
          </a:solidFill>
          <a:ln w="38100" cap="sq">
            <a:solidFill>
              <a:schemeClr val="bg1"/>
            </a:solidFill>
            <a:miter lim="800000"/>
          </a:ln>
          <a:effectLst/>
          <a:scene3d>
            <a:camera prst="orthographicFront"/>
            <a:lightRig rig="twoPt" dir="t">
              <a:rot lat="0" lon="0" rev="7200000"/>
            </a:lightRig>
          </a:scene3d>
          <a:sp3d>
            <a:contourClr>
              <a:srgbClr val="FFFFFF"/>
            </a:contourClr>
          </a:sp3d>
        </p:spPr>
      </p:pic>
      <p:sp>
        <p:nvSpPr>
          <p:cNvPr id="21509" name="Rectangle 2">
            <a:extLst>
              <a:ext uri="{FF2B5EF4-FFF2-40B4-BE49-F238E27FC236}">
                <a16:creationId xmlns:a16="http://schemas.microsoft.com/office/drawing/2014/main" id="{E5EF8C0D-F95D-4C60-8A95-FE21738B9E1F}"/>
              </a:ext>
            </a:extLst>
          </p:cNvPr>
          <p:cNvSpPr>
            <a:spLocks noChangeArrowheads="1"/>
          </p:cNvSpPr>
          <p:nvPr/>
        </p:nvSpPr>
        <p:spPr bwMode="auto">
          <a:xfrm>
            <a:off x="3659188" y="6092826"/>
            <a:ext cx="48895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500">
                <a:solidFill>
                  <a:schemeClr val="tx1"/>
                </a:solidFill>
                <a:latin typeface="BPreplay" pitchFamily="50" charset="0"/>
              </a:rPr>
              <a:t>Photo courtesy of nyaa_birdies_perch (@flickr.com) – granted under creative commons license - attribution.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F5D2380-E3BF-42A0-9CFB-214A2B8A8275}"/>
              </a:ext>
            </a:extLst>
          </p:cNvPr>
          <p:cNvSpPr/>
          <p:nvPr/>
        </p:nvSpPr>
        <p:spPr>
          <a:xfrm>
            <a:off x="2106613" y="2092326"/>
            <a:ext cx="8058150" cy="2505075"/>
          </a:xfrm>
          <a:prstGeom prst="rect">
            <a:avLst/>
          </a:prstGeom>
          <a:solidFill>
            <a:srgbClr val="CDFB8F"/>
          </a:solidFill>
          <a:ln>
            <a:solidFill>
              <a:srgbClr val="DDFE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31" name="Content Placeholder 6">
            <a:extLst>
              <a:ext uri="{FF2B5EF4-FFF2-40B4-BE49-F238E27FC236}">
                <a16:creationId xmlns:a16="http://schemas.microsoft.com/office/drawing/2014/main" id="{B44197B3-BCA9-4977-80F9-6692AD61C30A}"/>
              </a:ext>
            </a:extLst>
          </p:cNvPr>
          <p:cNvSpPr>
            <a:spLocks noGrp="1"/>
          </p:cNvSpPr>
          <p:nvPr>
            <p:ph idx="1"/>
          </p:nvPr>
        </p:nvSpPr>
        <p:spPr>
          <a:xfrm>
            <a:off x="5953126" y="2260601"/>
            <a:ext cx="3903663" cy="2055813"/>
          </a:xfrm>
        </p:spPr>
        <p:txBody>
          <a:bodyPr>
            <a:normAutofit fontScale="85000" lnSpcReduction="20000"/>
          </a:bodyPr>
          <a:lstStyle/>
          <a:p>
            <a:pPr marL="0" indent="0" algn="r">
              <a:buNone/>
            </a:pPr>
            <a:r>
              <a:rPr lang="en-GB" altLang="en-US"/>
              <a:t>Medieval gallows were built with two vertical stones and a horizontal stone on top, which is why the name Stonehenge could be derived from the Old English words for ‘stone’ and ‘hang’</a:t>
            </a:r>
          </a:p>
        </p:txBody>
      </p:sp>
      <p:pic>
        <p:nvPicPr>
          <p:cNvPr id="6" name="Picture 1">
            <a:extLst>
              <a:ext uri="{FF2B5EF4-FFF2-40B4-BE49-F238E27FC236}">
                <a16:creationId xmlns:a16="http://schemas.microsoft.com/office/drawing/2014/main" id="{1A7909EF-2F46-4091-A5DE-5F855D73E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656" y="595141"/>
            <a:ext cx="3766923" cy="5689795"/>
          </a:xfrm>
          <a:prstGeom prst="rect">
            <a:avLst/>
          </a:prstGeom>
          <a:solidFill>
            <a:srgbClr val="FFFFFF">
              <a:shade val="85000"/>
            </a:srgbClr>
          </a:solidFill>
          <a:ln w="38100" cap="sq">
            <a:solidFill>
              <a:schemeClr val="bg1"/>
            </a:solidFill>
            <a:miter lim="800000"/>
          </a:ln>
          <a:effectLst/>
          <a:scene3d>
            <a:camera prst="orthographicFront"/>
            <a:lightRig rig="twoPt" dir="t">
              <a:rot lat="0" lon="0" rev="7200000"/>
            </a:lightRig>
          </a:scene3d>
          <a:sp3d>
            <a:contourClr>
              <a:srgbClr val="FFFFFF"/>
            </a:contourClr>
          </a:sp3d>
        </p:spPr>
      </p:pic>
      <p:sp>
        <p:nvSpPr>
          <p:cNvPr id="22533" name="Rectangle 3">
            <a:extLst>
              <a:ext uri="{FF2B5EF4-FFF2-40B4-BE49-F238E27FC236}">
                <a16:creationId xmlns:a16="http://schemas.microsoft.com/office/drawing/2014/main" id="{0790C688-3CC6-4811-AC41-26AAF0935477}"/>
              </a:ext>
            </a:extLst>
          </p:cNvPr>
          <p:cNvSpPr>
            <a:spLocks noChangeArrowheads="1"/>
          </p:cNvSpPr>
          <p:nvPr/>
        </p:nvSpPr>
        <p:spPr bwMode="auto">
          <a:xfrm>
            <a:off x="2109788" y="5969000"/>
            <a:ext cx="37639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500">
                <a:solidFill>
                  <a:schemeClr val="bg1"/>
                </a:solidFill>
                <a:latin typeface="BPreplay" pitchFamily="50" charset="0"/>
              </a:rPr>
              <a:t>Photo courtesy of LitasWorld(@flickr.com) –</a:t>
            </a:r>
          </a:p>
          <a:p>
            <a:pPr algn="ctr" eaLnBrk="1" hangingPunct="1">
              <a:lnSpc>
                <a:spcPct val="100000"/>
              </a:lnSpc>
              <a:spcBef>
                <a:spcPct val="0"/>
              </a:spcBef>
              <a:buFontTx/>
              <a:buNone/>
            </a:pPr>
            <a:r>
              <a:rPr lang="en-GB" altLang="en-US" sz="500">
                <a:solidFill>
                  <a:schemeClr val="bg1"/>
                </a:solidFill>
                <a:latin typeface="BPreplay" pitchFamily="50" charset="0"/>
              </a:rPr>
              <a:t>granted under creative commons license - attribution.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FD95C3-5829-47B8-96A9-DA9BA83B85B1}"/>
              </a:ext>
            </a:extLst>
          </p:cNvPr>
          <p:cNvSpPr/>
          <p:nvPr/>
        </p:nvSpPr>
        <p:spPr>
          <a:xfrm>
            <a:off x="2027239" y="512764"/>
            <a:ext cx="8137525" cy="5832475"/>
          </a:xfrm>
          <a:prstGeom prst="rect">
            <a:avLst/>
          </a:prstGeom>
          <a:solidFill>
            <a:srgbClr val="CDFB8F"/>
          </a:solidFill>
          <a:ln>
            <a:solidFill>
              <a:srgbClr val="DDFE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55" name="Content Placeholder 6">
            <a:extLst>
              <a:ext uri="{FF2B5EF4-FFF2-40B4-BE49-F238E27FC236}">
                <a16:creationId xmlns:a16="http://schemas.microsoft.com/office/drawing/2014/main" id="{74C6AEFE-7D1D-4980-A94D-8669C9647CF1}"/>
              </a:ext>
            </a:extLst>
          </p:cNvPr>
          <p:cNvSpPr>
            <a:spLocks noGrp="1"/>
          </p:cNvSpPr>
          <p:nvPr>
            <p:ph idx="1"/>
          </p:nvPr>
        </p:nvSpPr>
        <p:spPr>
          <a:xfrm>
            <a:off x="2027239" y="644526"/>
            <a:ext cx="8137525" cy="2055813"/>
          </a:xfrm>
        </p:spPr>
        <p:txBody>
          <a:bodyPr>
            <a:normAutofit fontScale="85000" lnSpcReduction="20000"/>
          </a:bodyPr>
          <a:lstStyle/>
          <a:p>
            <a:pPr marL="0" indent="0" algn="ctr">
              <a:buNone/>
            </a:pPr>
            <a:r>
              <a:rPr lang="en-GB" altLang="en-US"/>
              <a:t>In the middle, more stones were arranged in a horseshoe shape. At the centre was a stone called the </a:t>
            </a:r>
            <a:r>
              <a:rPr lang="en-GB" altLang="en-US" b="1"/>
              <a:t>Altar Stone</a:t>
            </a:r>
            <a:r>
              <a:rPr lang="en-GB" altLang="en-US"/>
              <a:t>. It has now fallen over, but was thought to have been a single, vertical stone.</a:t>
            </a:r>
          </a:p>
          <a:p>
            <a:pPr marL="0" indent="0" algn="ctr">
              <a:buNone/>
            </a:pPr>
            <a:r>
              <a:rPr lang="en-GB" altLang="en-US"/>
              <a:t>During the final changes, the original bluestones were rearranged into the horseshoe and circle shape that can be see today.</a:t>
            </a:r>
          </a:p>
        </p:txBody>
      </p:sp>
      <p:pic>
        <p:nvPicPr>
          <p:cNvPr id="23556" name="Picture 1">
            <a:extLst>
              <a:ext uri="{FF2B5EF4-FFF2-40B4-BE49-F238E27FC236}">
                <a16:creationId xmlns:a16="http://schemas.microsoft.com/office/drawing/2014/main" id="{798431F8-910B-4619-961F-D4C65C5E27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060" b="22968"/>
          <a:stretch>
            <a:fillRect/>
          </a:stretch>
        </p:blipFill>
        <p:spPr bwMode="auto">
          <a:xfrm>
            <a:off x="2027239" y="2808288"/>
            <a:ext cx="8137525" cy="353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7" name="Rectangle 3">
            <a:extLst>
              <a:ext uri="{FF2B5EF4-FFF2-40B4-BE49-F238E27FC236}">
                <a16:creationId xmlns:a16="http://schemas.microsoft.com/office/drawing/2014/main" id="{9EA75BEE-71A3-46FD-AED0-9FE73808F539}"/>
              </a:ext>
            </a:extLst>
          </p:cNvPr>
          <p:cNvSpPr>
            <a:spLocks noChangeArrowheads="1"/>
          </p:cNvSpPr>
          <p:nvPr/>
        </p:nvSpPr>
        <p:spPr bwMode="auto">
          <a:xfrm>
            <a:off x="1811339" y="6145214"/>
            <a:ext cx="85693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500">
                <a:solidFill>
                  <a:schemeClr val="bg1"/>
                </a:solidFill>
                <a:latin typeface="BPreplay" pitchFamily="50" charset="0"/>
              </a:rPr>
              <a:t>Photo courtesy of nvaa birdies perch(@flickr.com) – granted under creative commons license - attribution.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5CB720-6A19-4642-BFE3-3356BA9D464E}"/>
              </a:ext>
            </a:extLst>
          </p:cNvPr>
          <p:cNvSpPr/>
          <p:nvPr/>
        </p:nvSpPr>
        <p:spPr>
          <a:xfrm>
            <a:off x="2106613" y="2035176"/>
            <a:ext cx="8058150" cy="3063875"/>
          </a:xfrm>
          <a:prstGeom prst="rect">
            <a:avLst/>
          </a:prstGeom>
          <a:solidFill>
            <a:srgbClr val="CDFB8F"/>
          </a:solidFill>
          <a:ln>
            <a:solidFill>
              <a:srgbClr val="DDFE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579" name="Content Placeholder 6">
            <a:extLst>
              <a:ext uri="{FF2B5EF4-FFF2-40B4-BE49-F238E27FC236}">
                <a16:creationId xmlns:a16="http://schemas.microsoft.com/office/drawing/2014/main" id="{0D5206F1-9E2A-49F4-B409-E0812C8A9A40}"/>
              </a:ext>
            </a:extLst>
          </p:cNvPr>
          <p:cNvSpPr>
            <a:spLocks noGrp="1"/>
          </p:cNvSpPr>
          <p:nvPr>
            <p:ph idx="1"/>
          </p:nvPr>
        </p:nvSpPr>
        <p:spPr>
          <a:xfrm>
            <a:off x="6442075" y="1931988"/>
            <a:ext cx="3405188" cy="2055812"/>
          </a:xfrm>
        </p:spPr>
        <p:txBody>
          <a:bodyPr>
            <a:normAutofit fontScale="62500" lnSpcReduction="20000"/>
          </a:bodyPr>
          <a:lstStyle/>
          <a:p>
            <a:pPr marL="0" indent="0" algn="just">
              <a:buNone/>
            </a:pPr>
            <a:r>
              <a:rPr lang="en-GB" altLang="en-US"/>
              <a:t>The slaughter Stone is a type of sandstone which, after rain, can appear to have a reddish colour. This is because the iron in the stone reacts with the rainwater. It was called the Slaughter Stone by Victorians who assumed that the red in the stone was blood, and thought that Druids must have practiced sacrifices on it.</a:t>
            </a:r>
          </a:p>
        </p:txBody>
      </p:sp>
      <p:sp>
        <p:nvSpPr>
          <p:cNvPr id="24580" name="Rectangle 3">
            <a:extLst>
              <a:ext uri="{FF2B5EF4-FFF2-40B4-BE49-F238E27FC236}">
                <a16:creationId xmlns:a16="http://schemas.microsoft.com/office/drawing/2014/main" id="{58DC5C2A-5599-41CD-AA75-F23B547531D0}"/>
              </a:ext>
            </a:extLst>
          </p:cNvPr>
          <p:cNvSpPr>
            <a:spLocks noChangeArrowheads="1"/>
          </p:cNvSpPr>
          <p:nvPr/>
        </p:nvSpPr>
        <p:spPr bwMode="auto">
          <a:xfrm>
            <a:off x="2109788" y="5969000"/>
            <a:ext cx="37639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500">
                <a:solidFill>
                  <a:schemeClr val="bg1"/>
                </a:solidFill>
                <a:latin typeface="BPreplay" pitchFamily="50" charset="0"/>
              </a:rPr>
              <a:t>Photo courtesy of LitasWorld(@flickr.com) –</a:t>
            </a:r>
          </a:p>
          <a:p>
            <a:pPr algn="ctr" eaLnBrk="1" hangingPunct="1">
              <a:lnSpc>
                <a:spcPct val="100000"/>
              </a:lnSpc>
              <a:spcBef>
                <a:spcPct val="0"/>
              </a:spcBef>
              <a:buFontTx/>
              <a:buNone/>
            </a:pPr>
            <a:r>
              <a:rPr lang="en-GB" altLang="en-US" sz="500">
                <a:solidFill>
                  <a:schemeClr val="bg1"/>
                </a:solidFill>
                <a:latin typeface="BPreplay" pitchFamily="50" charset="0"/>
              </a:rPr>
              <a:t>granted under creative commons license - attribution.</a:t>
            </a:r>
          </a:p>
        </p:txBody>
      </p:sp>
      <p:pic>
        <p:nvPicPr>
          <p:cNvPr id="8" name="Picture 1">
            <a:extLst>
              <a:ext uri="{FF2B5EF4-FFF2-40B4-BE49-F238E27FC236}">
                <a16:creationId xmlns:a16="http://schemas.microsoft.com/office/drawing/2014/main" id="{70B6E827-4F7C-44B3-B6CD-CDA089C5CD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703" y="509765"/>
            <a:ext cx="4335334" cy="5781016"/>
          </a:xfrm>
          <a:prstGeom prst="rect">
            <a:avLst/>
          </a:prstGeom>
          <a:solidFill>
            <a:srgbClr val="FFFFFF">
              <a:shade val="85000"/>
            </a:srgbClr>
          </a:solidFill>
          <a:ln w="38100" cap="sq">
            <a:solidFill>
              <a:srgbClr val="FFFFFF"/>
            </a:solidFill>
            <a:miter lim="800000"/>
          </a:ln>
          <a:effectLst/>
          <a:scene3d>
            <a:camera prst="orthographicFront"/>
            <a:lightRig rig="twoPt" dir="t">
              <a:rot lat="0" lon="0" rev="7200000"/>
            </a:lightRig>
          </a:scene3d>
          <a:sp3d>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B4F0F4-78F5-44A6-9E5D-C4C4DBA4728D}"/>
              </a:ext>
            </a:extLst>
          </p:cNvPr>
          <p:cNvSpPr/>
          <p:nvPr/>
        </p:nvSpPr>
        <p:spPr>
          <a:xfrm>
            <a:off x="2027239" y="512764"/>
            <a:ext cx="8137525" cy="5832475"/>
          </a:xfrm>
          <a:prstGeom prst="rect">
            <a:avLst/>
          </a:prstGeom>
          <a:solidFill>
            <a:srgbClr val="FDF5A5"/>
          </a:solidFill>
          <a:ln>
            <a:solidFill>
              <a:srgbClr val="DDFEE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Content Placeholder 6">
            <a:extLst>
              <a:ext uri="{FF2B5EF4-FFF2-40B4-BE49-F238E27FC236}">
                <a16:creationId xmlns:a16="http://schemas.microsoft.com/office/drawing/2014/main" id="{2C5568EC-9259-43D5-B6F9-E6EFA02A807F}"/>
              </a:ext>
            </a:extLst>
          </p:cNvPr>
          <p:cNvSpPr>
            <a:spLocks noGrp="1"/>
          </p:cNvSpPr>
          <p:nvPr>
            <p:ph idx="1"/>
          </p:nvPr>
        </p:nvSpPr>
        <p:spPr>
          <a:xfrm>
            <a:off x="2027239" y="817563"/>
            <a:ext cx="8137525" cy="995362"/>
          </a:xfrm>
        </p:spPr>
        <p:txBody>
          <a:bodyPr rtlCol="0">
            <a:normAutofit fontScale="92500" lnSpcReduction="20000"/>
          </a:bodyPr>
          <a:lstStyle/>
          <a:p>
            <a:pPr marL="0" indent="0" algn="ctr">
              <a:buNone/>
              <a:defRPr/>
            </a:pPr>
            <a:r>
              <a:rPr lang="en-GB" dirty="0">
                <a:cs typeface="+mn-cs"/>
              </a:rPr>
              <a:t>The stones are positioned very carefully to align with sunrise at midsummer and sunset at midwinter at opposite ends of the circle.</a:t>
            </a:r>
          </a:p>
        </p:txBody>
      </p:sp>
      <p:pic>
        <p:nvPicPr>
          <p:cNvPr id="25604" name="Picture 2">
            <a:extLst>
              <a:ext uri="{FF2B5EF4-FFF2-40B4-BE49-F238E27FC236}">
                <a16:creationId xmlns:a16="http://schemas.microsoft.com/office/drawing/2014/main" id="{94A213A5-013E-4465-AD23-5D8B6074B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85" r="9125"/>
          <a:stretch>
            <a:fillRect/>
          </a:stretch>
        </p:blipFill>
        <p:spPr bwMode="auto">
          <a:xfrm>
            <a:off x="2027239" y="1916114"/>
            <a:ext cx="8137525" cy="331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5" name="Rectangle 3">
            <a:extLst>
              <a:ext uri="{FF2B5EF4-FFF2-40B4-BE49-F238E27FC236}">
                <a16:creationId xmlns:a16="http://schemas.microsoft.com/office/drawing/2014/main" id="{3F96AED8-873F-4F1E-94DF-0360B1077A7F}"/>
              </a:ext>
            </a:extLst>
          </p:cNvPr>
          <p:cNvSpPr>
            <a:spLocks noChangeArrowheads="1"/>
          </p:cNvSpPr>
          <p:nvPr/>
        </p:nvSpPr>
        <p:spPr bwMode="auto">
          <a:xfrm>
            <a:off x="1811339" y="6143626"/>
            <a:ext cx="85693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sz="500">
                <a:solidFill>
                  <a:schemeClr val="tx1"/>
                </a:solidFill>
                <a:latin typeface="BPreplay" pitchFamily="50" charset="0"/>
              </a:rPr>
              <a:t>Photo courtesy of Peter G Trimming (@flickr.com) – granted under creative commons license - attribution.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578</Words>
  <Application>Microsoft Office PowerPoint</Application>
  <PresentationFormat>Widescreen</PresentationFormat>
  <Paragraphs>19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BPreplay</vt:lpstr>
      <vt:lpstr>Calibri</vt:lpstr>
      <vt:lpstr>Calibri Light</vt:lpstr>
      <vt:lpstr>Sassoon Infant Rg</vt:lpstr>
      <vt:lpstr>Office Theme</vt:lpstr>
      <vt:lpstr>Lesson Two  Gaining knowledge about what Stonehenge is </vt:lpstr>
      <vt:lpstr>An Introduction to Stonehenge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Two  Gaining knowledge about what Stonehenge is </dc:title>
  <dc:creator>L Haile</dc:creator>
  <cp:lastModifiedBy>L Haile</cp:lastModifiedBy>
  <cp:revision>1</cp:revision>
  <dcterms:created xsi:type="dcterms:W3CDTF">2021-07-14T09:26:02Z</dcterms:created>
  <dcterms:modified xsi:type="dcterms:W3CDTF">2021-07-14T09:26:22Z</dcterms:modified>
</cp:coreProperties>
</file>