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66" r:id="rId3"/>
    <p:sldId id="267" r:id="rId4"/>
    <p:sldId id="268" r:id="rId5"/>
    <p:sldId id="269" r:id="rId6"/>
    <p:sldId id="270" r:id="rId7"/>
    <p:sldId id="271" r:id="rId8"/>
    <p:sldId id="27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7ED38-971A-4A42-8F56-833FDD36D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DDB02-D48D-4089-B7A5-244A73F1B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9376F-37E4-488D-A691-31489514E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7E80-F207-4C4D-A8E9-A87B35BA27A4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4799A-7F19-41BF-B14B-485254C52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7BEDF-601B-458D-98D5-CD6B96D63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A019-9A87-4110-826A-8E46AF5C4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322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40073-865D-4AF2-8359-20366099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04A669-A16F-49CA-90D0-CDB790917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D4DB2-6881-4249-8DC2-D841A9827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7E80-F207-4C4D-A8E9-A87B35BA27A4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15310-11FF-488F-AB33-B5028415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806AA-B29A-4122-AE19-29959FD5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A019-9A87-4110-826A-8E46AF5C4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56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8E38BD-113F-40D5-B26F-1672BF764E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4EECE-E1FD-4847-B1E9-81B9EEBF1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6A6E1-D9CC-4193-A6E4-224428C5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7E80-F207-4C4D-A8E9-A87B35BA27A4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28C53-4853-4D02-812D-5C4DBBEE7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830EA-191D-4455-B40F-09E862895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A019-9A87-4110-826A-8E46AF5C4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543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AE040-6748-4231-884B-809962EDC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863E7-D2D8-493E-B83B-394D60650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3991B-F37F-456C-9486-906872C04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7E80-F207-4C4D-A8E9-A87B35BA27A4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7CD66-BFED-49C2-9961-3AB42F781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447AB-E7C0-4002-9D5F-76FA19396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A019-9A87-4110-826A-8E46AF5C4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3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E762D-F3B0-464D-B0C7-7C1AAE3DD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5E064-4913-4D87-A7F0-78A02237D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69DA1-3C9F-45E7-8514-86E56E67B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7E80-F207-4C4D-A8E9-A87B35BA27A4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4C36F-A8E7-4983-A8D4-0BEB43E0F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9C4FF-DB5A-4C65-9095-854D1EDA6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A019-9A87-4110-826A-8E46AF5C4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832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D2E0C-FD31-4671-A94F-B8C564CB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47046-42C8-4A87-8E3B-C38CD3014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DA3EA-D409-44AD-91C3-68444B464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23FA3-2ACE-45BF-8048-14DF1945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7E80-F207-4C4D-A8E9-A87B35BA27A4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2B0681-84ED-48DE-90C0-AE4C36CE5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C570FB-F987-4FEC-BEDD-FE696E5FF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A019-9A87-4110-826A-8E46AF5C4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415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3F31-06CE-41F9-BEE6-F6BAB0EE8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5872A-78FD-4517-BAC3-1B260B53C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B22091-76BA-4894-A11F-E5D0B2E8A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47DC87-E375-4CF8-8319-8452DE154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769CE8-CD64-4D2C-A2FB-178EA63BE3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8148C5-B25A-47F8-86E8-446960597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7E80-F207-4C4D-A8E9-A87B35BA27A4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F7C01C-19AE-48DA-B07A-1FAA43B73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365DE-83DB-4754-8CD0-B78C0EFF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A019-9A87-4110-826A-8E46AF5C4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27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92FA1-A284-4C91-9566-29340EEE1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AE09DB-BA0B-4357-96E3-E2DA503AF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7E80-F207-4C4D-A8E9-A87B35BA27A4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9C80C7-A216-4CC8-B0FA-B2049DD9D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0E054-E6CD-4124-A65F-3857B8E4D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A019-9A87-4110-826A-8E46AF5C4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307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DE81B7-8A5D-4DDA-B362-B16B811AA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7E80-F207-4C4D-A8E9-A87B35BA27A4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183F74-D82D-498A-9544-06587A962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6C153-29BB-4973-BA30-9CD8B900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A019-9A87-4110-826A-8E46AF5C4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70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8793-DE2B-443C-9345-ECD9E7CC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1EFBF-9C1D-472A-91EA-6CB9E85A0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733921-4A64-4FB0-9145-25324F5B7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E3313-44E6-4730-92BA-67A36C954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7E80-F207-4C4D-A8E9-A87B35BA27A4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09862-5DF7-4484-BCDC-5358D8239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2BF70-352C-4F80-93F6-09BA4956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A019-9A87-4110-826A-8E46AF5C4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343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4CE0-26CA-4F8C-B340-26E83EE5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7E527A-A7CF-45FF-9AB4-2E7FE294A4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E41DB-B455-4DE8-9083-DA47E4F3A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2CC62-56A5-4932-ADA0-71B169AE5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7E80-F207-4C4D-A8E9-A87B35BA27A4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45268-9039-4CCF-AF10-702C53D83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2E799-5A31-4DB4-8768-8380C165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A019-9A87-4110-826A-8E46AF5C4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336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A23B21-9027-47E5-8ACF-8AEE7B690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93312-850B-4F44-BFF5-60564336A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BC634-3063-49DF-A3F7-1C0A1D7B78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77E80-F207-4C4D-A8E9-A87B35BA27A4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46C16-7F55-488F-BDB5-4F157E841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6C23A-F2AC-49EC-A575-BA80F8234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2A019-9A87-4110-826A-8E46AF5C4D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41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DFAFBA4-ABD8-4000-B9B4-3526306E0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, calendar&#10;&#10;Description automatically generated">
            <a:extLst>
              <a:ext uri="{FF2B5EF4-FFF2-40B4-BE49-F238E27FC236}">
                <a16:creationId xmlns:a16="http://schemas.microsoft.com/office/drawing/2014/main" id="{8012C0F7-10F8-49FE-B7AD-EA89D1A0B0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959" r="-1" b="22353"/>
          <a:stretch/>
        </p:blipFill>
        <p:spPr>
          <a:xfrm>
            <a:off x="648677" y="10"/>
            <a:ext cx="11543323" cy="6857990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DD9635A0-4BFB-49E0-A0EE-41911698F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44378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4E5C9C3-37C9-425E-A935-0CE649921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2526C943-4313-4653-93E0-80AA1FD61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40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Part 11">
            <a:hlinkClick r:id="" action="ppaction://media"/>
            <a:extLst>
              <a:ext uri="{FF2B5EF4-FFF2-40B4-BE49-F238E27FC236}">
                <a16:creationId xmlns:a16="http://schemas.microsoft.com/office/drawing/2014/main" id="{BF125FF7-4E3C-43AD-BDDD-C2171DDDC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F7FFF1-DDBE-40EB-8073-09B123F585A3}"/>
              </a:ext>
            </a:extLst>
          </p:cNvPr>
          <p:cNvSpPr/>
          <p:nvPr/>
        </p:nvSpPr>
        <p:spPr>
          <a:xfrm>
            <a:off x="1174581" y="989045"/>
            <a:ext cx="1530220" cy="7371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winkl Cursive Looped" panose="02000000000000000000" pitchFamily="2" charset="0"/>
              </a:rPr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1407636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42000">
        <p15:prstTrans prst="pageCurlDouble"/>
      </p:transition>
    </mc:Choice>
    <mc:Fallback xmlns="">
      <p:transition spd="slow" advClick="0" advTm="24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4F3EE2-006E-441E-896E-8BB5E1D18A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04" r="-1" b="1308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pic>
        <p:nvPicPr>
          <p:cNvPr id="2" name="Part 12">
            <a:hlinkClick r:id="" action="ppaction://media"/>
            <a:extLst>
              <a:ext uri="{FF2B5EF4-FFF2-40B4-BE49-F238E27FC236}">
                <a16:creationId xmlns:a16="http://schemas.microsoft.com/office/drawing/2014/main" id="{2D646BEE-B15C-4EE5-94D7-CCD62F03C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91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64000">
        <p15:prstTrans prst="pageCurlDouble"/>
      </p:transition>
    </mc:Choice>
    <mc:Fallback xmlns="">
      <p:transition spd="slow" advClick="0" advTm="36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4BDDD6-07EE-4CDD-8863-EA6042C81A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285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pic>
        <p:nvPicPr>
          <p:cNvPr id="2" name="Part 13">
            <a:hlinkClick r:id="" action="ppaction://media"/>
            <a:extLst>
              <a:ext uri="{FF2B5EF4-FFF2-40B4-BE49-F238E27FC236}">
                <a16:creationId xmlns:a16="http://schemas.microsoft.com/office/drawing/2014/main" id="{E6BC5F48-0D5D-41E8-970A-E33985C7D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82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6000">
        <p15:prstTrans prst="pageCurlDouble"/>
      </p:transition>
    </mc:Choice>
    <mc:Fallback xmlns="">
      <p:transition spd="slow" advClick="0" advTm="1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11DF7-6B1A-4726-9EA3-9DF6DCDA34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20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pic>
        <p:nvPicPr>
          <p:cNvPr id="2" name="Part 14">
            <a:hlinkClick r:id="" action="ppaction://media"/>
            <a:extLst>
              <a:ext uri="{FF2B5EF4-FFF2-40B4-BE49-F238E27FC236}">
                <a16:creationId xmlns:a16="http://schemas.microsoft.com/office/drawing/2014/main" id="{BB977DEE-5C52-4C75-943C-2A8AA06D2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87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4000">
        <p15:prstTrans prst="pageCurlDouble"/>
      </p:transition>
    </mc:Choice>
    <mc:Fallback xmlns="">
      <p:transition spd="slow" advClick="0" advTm="14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77935E-557E-4358-AB4C-90D4B8C494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031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pic>
        <p:nvPicPr>
          <p:cNvPr id="4" name="Part 15">
            <a:hlinkClick r:id="" action="ppaction://media"/>
            <a:extLst>
              <a:ext uri="{FF2B5EF4-FFF2-40B4-BE49-F238E27FC236}">
                <a16:creationId xmlns:a16="http://schemas.microsoft.com/office/drawing/2014/main" id="{422F543C-0561-4E6C-8D57-D02EBFCF3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89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50000">
        <p15:prstTrans prst="pageCurlDouble"/>
      </p:transition>
    </mc:Choice>
    <mc:Fallback xmlns="">
      <p:transition spd="slow" advClick="0" advTm="3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D5D745-5205-46D7-902E-40639FA8D7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9936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pic>
        <p:nvPicPr>
          <p:cNvPr id="2" name="Part 16">
            <a:hlinkClick r:id="" action="ppaction://media"/>
            <a:extLst>
              <a:ext uri="{FF2B5EF4-FFF2-40B4-BE49-F238E27FC236}">
                <a16:creationId xmlns:a16="http://schemas.microsoft.com/office/drawing/2014/main" id="{16EDC45C-D7D4-4505-8543-81D8C2E29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25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3000">
        <p15:prstTrans prst="pageCurlDouble"/>
      </p:transition>
    </mc:Choice>
    <mc:Fallback xmlns="">
      <p:transition spd="slow" advClick="0" advTm="1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A74D92-B291-49ED-93A3-D859D9737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6" r="-1" b="762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pic>
        <p:nvPicPr>
          <p:cNvPr id="2" name="Part 17">
            <a:hlinkClick r:id="" action="ppaction://media"/>
            <a:extLst>
              <a:ext uri="{FF2B5EF4-FFF2-40B4-BE49-F238E27FC236}">
                <a16:creationId xmlns:a16="http://schemas.microsoft.com/office/drawing/2014/main" id="{3F8513F6-1C0E-4E7D-BA2A-99E9BB47F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21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0">
        <p15:prstTrans prst="pageCurlDouble"/>
      </p:transition>
    </mc:Choice>
    <mc:Fallback xmlns="">
      <p:transition spd="slow" advClick="0" advTm="2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080131-D097-4827-8162-C9CE5B7B4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8" r="-1" b="872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27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</Words>
  <Application>Microsoft Office PowerPoint</Application>
  <PresentationFormat>Widescreen</PresentationFormat>
  <Paragraphs>1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Twinkl Cursive Looped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May</dc:creator>
  <cp:lastModifiedBy>Laura May</cp:lastModifiedBy>
  <cp:revision>10</cp:revision>
  <dcterms:created xsi:type="dcterms:W3CDTF">2021-02-18T01:59:56Z</dcterms:created>
  <dcterms:modified xsi:type="dcterms:W3CDTF">2021-02-18T21:19:19Z</dcterms:modified>
</cp:coreProperties>
</file>