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0998-EA29-4770-887E-7A2CE5A3C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3372" y="3428998"/>
            <a:ext cx="5766502" cy="2268559"/>
          </a:xfrm>
        </p:spPr>
        <p:txBody>
          <a:bodyPr/>
          <a:lstStyle/>
          <a:p>
            <a:r>
              <a:rPr lang="en-GB" dirty="0"/>
              <a:t>rainforest a to 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90755-C23B-4191-B72B-0B6A189B9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Phoebe Edwards, Maple Class</a:t>
            </a:r>
          </a:p>
        </p:txBody>
      </p:sp>
    </p:spTree>
    <p:extLst>
      <p:ext uri="{BB962C8B-B14F-4D97-AF65-F5344CB8AC3E}">
        <p14:creationId xmlns:p14="http://schemas.microsoft.com/office/powerpoint/2010/main" val="32157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2FA9E-FC9C-435A-A631-26EF9A180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269" y="631441"/>
            <a:ext cx="11339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E4D94F-F8BB-44EE-ADC7-8A0EA51E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480" y="635466"/>
            <a:ext cx="1312179" cy="987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3FFC1-3899-4026-A8B2-47A3568D3DA0}"/>
              </a:ext>
            </a:extLst>
          </p:cNvPr>
          <p:cNvSpPr txBox="1"/>
          <p:nvPr/>
        </p:nvSpPr>
        <p:spPr>
          <a:xfrm>
            <a:off x="1842868" y="182880"/>
            <a:ext cx="779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RAINFOREST A TO Z QUIZ: Can you match the animal to the picture?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BA99E-BA01-4812-980C-A5A60F55B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91" y="1877368"/>
            <a:ext cx="1366837" cy="852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53E92-E77F-4DC9-9D80-911954EA9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969" y="1468598"/>
            <a:ext cx="1256737" cy="835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0FA7A-ED8F-4009-A45F-B45118B7B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343" y="631441"/>
            <a:ext cx="1392441" cy="987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C10B33-2D64-42BA-8DBC-E7D6C844A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1086" y="2141363"/>
            <a:ext cx="1170884" cy="835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F66174-AAEF-48F5-93AF-D078C2F6D1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1987" y="3995286"/>
            <a:ext cx="1501914" cy="8811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43A740-86F2-47FE-9013-5B8C4B292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3534" y="4002670"/>
            <a:ext cx="1428750" cy="952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4BF0AF-2024-433C-9655-6F801B60A1AF}"/>
              </a:ext>
            </a:extLst>
          </p:cNvPr>
          <p:cNvSpPr txBox="1"/>
          <p:nvPr/>
        </p:nvSpPr>
        <p:spPr>
          <a:xfrm>
            <a:off x="1324079" y="6443003"/>
            <a:ext cx="624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Answers on the next page!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8CA152-885E-4BFA-B8C3-B30B25386D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1789" y="3081404"/>
            <a:ext cx="1333981" cy="949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8C8365-B76B-489D-A7B5-B34D2DFD21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8259" y="2737298"/>
            <a:ext cx="1484905" cy="1115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758D23-BD2E-45B0-BD45-75FBE00E0E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5245" y="1635336"/>
            <a:ext cx="1109568" cy="1085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5235D0-289C-45BF-AEDB-614D50D4D9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4343" y="1684229"/>
            <a:ext cx="1489250" cy="9876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95A222-BEC7-45E3-A217-922292D952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04552" y="608239"/>
            <a:ext cx="1254114" cy="9257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58E91E-DCEC-4A6A-BB4E-F738187789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2380" y="620998"/>
            <a:ext cx="1193385" cy="11997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403655-CC7E-4B8D-9BBA-6B5FAADC47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665" y="2845110"/>
            <a:ext cx="1563665" cy="1042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3F1093-F8B9-496A-84E3-C2701EACC2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7961" y="615784"/>
            <a:ext cx="1104160" cy="14427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B37DA8-7DC1-431D-AF58-DC67312C35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1537" y="4172761"/>
            <a:ext cx="1435930" cy="952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E4543E-7FF6-4C1D-ACEC-8186BAF9994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83011" y="2704850"/>
            <a:ext cx="1489250" cy="11925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B7B3A3-04B1-49BC-BA78-BEAAA25FFDC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09008" y="4002670"/>
            <a:ext cx="1489251" cy="11169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7EEED4-FBAA-4A0F-A4E2-BA8BF9700E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37813" y="3022644"/>
            <a:ext cx="1422352" cy="11151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769957-1FC8-43E2-9106-643A841C38A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83011" y="1671601"/>
            <a:ext cx="1312179" cy="8731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6E09B7-F218-4765-9331-B858930BC0B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75272" y="4184036"/>
            <a:ext cx="1333981" cy="9291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0C81B9-5371-40DA-8966-C6EF86458B5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05456" y="5158391"/>
            <a:ext cx="1662713" cy="11084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386548E-FA5B-43A8-A12F-FD6D2EE64F5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31180" y="5129676"/>
            <a:ext cx="1669085" cy="11084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7F5457-82F9-408A-9E0E-563B14E7B98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94247" y="5164314"/>
            <a:ext cx="1479604" cy="1085447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2D25E17-0E85-49AA-8223-A369014AA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35037"/>
              </p:ext>
            </p:extLst>
          </p:nvPr>
        </p:nvGraphicFramePr>
        <p:xfrm>
          <a:off x="1042417" y="608239"/>
          <a:ext cx="2200028" cy="5214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791">
                  <a:extLst>
                    <a:ext uri="{9D8B030D-6E8A-4147-A177-3AD203B41FA5}">
                      <a16:colId xmlns:a16="http://schemas.microsoft.com/office/drawing/2014/main" val="3935512890"/>
                    </a:ext>
                  </a:extLst>
                </a:gridCol>
                <a:gridCol w="1409237">
                  <a:extLst>
                    <a:ext uri="{9D8B030D-6E8A-4147-A177-3AD203B41FA5}">
                      <a16:colId xmlns:a16="http://schemas.microsoft.com/office/drawing/2014/main" val="801210542"/>
                    </a:ext>
                  </a:extLst>
                </a:gridCol>
              </a:tblGrid>
              <a:tr h="1434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Alphabet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Animal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4164027379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Anaconda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546626364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Bengal tiger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839992326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Capybara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2480196133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Dawn bat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253897731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Electric eel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127380447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Flying dragon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56351954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Gorilla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557016767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Hummingbird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856790553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Iguana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862972553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Jaguar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434958877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Komodo Dragon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290609697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Lemur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707433397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Macaw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571834249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Nutria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62756695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Orangutan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4039071461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Pink dolphin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789942740"/>
                  </a:ext>
                </a:extLst>
              </a:tr>
              <a:tr h="294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Queen Alexandra’s Birdwing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915122330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Red-eyed tree frog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031087309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Spider monkey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395419362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Toucan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119556015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Umbrella bird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2140128051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Vampire bat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914204600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Woolly monkey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2940759178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Xenops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2484172099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Yapok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951773072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Z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Zodiac moth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583720497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A65A8327-3D23-4CE8-B3A8-4442753069B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38477" y="5158391"/>
            <a:ext cx="1422406" cy="10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6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2FA9E-FC9C-435A-A631-26EF9A180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269" y="631441"/>
            <a:ext cx="11339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E4D94F-F8BB-44EE-ADC7-8A0EA51E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480" y="635466"/>
            <a:ext cx="1312179" cy="987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3FFC1-3899-4026-A8B2-47A3568D3DA0}"/>
              </a:ext>
            </a:extLst>
          </p:cNvPr>
          <p:cNvSpPr txBox="1"/>
          <p:nvPr/>
        </p:nvSpPr>
        <p:spPr>
          <a:xfrm>
            <a:off x="1842868" y="182880"/>
            <a:ext cx="779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RAINFOREST A TO Z QUIZ: Can you match the animal to the picture?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BA99E-BA01-4812-980C-A5A60F55B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91" y="1877368"/>
            <a:ext cx="1366837" cy="852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53E92-E77F-4DC9-9D80-911954EA9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969" y="1468598"/>
            <a:ext cx="1256737" cy="835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0FA7A-ED8F-4009-A45F-B45118B7B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343" y="631441"/>
            <a:ext cx="1392441" cy="987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C10B33-2D64-42BA-8DBC-E7D6C844A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1086" y="2141363"/>
            <a:ext cx="1170884" cy="835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F66174-AAEF-48F5-93AF-D078C2F6D1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1987" y="3995286"/>
            <a:ext cx="1501914" cy="8811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43A740-86F2-47FE-9013-5B8C4B292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3534" y="4002670"/>
            <a:ext cx="1428750" cy="952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4BF0AF-2024-433C-9655-6F801B60A1AF}"/>
              </a:ext>
            </a:extLst>
          </p:cNvPr>
          <p:cNvSpPr txBox="1"/>
          <p:nvPr/>
        </p:nvSpPr>
        <p:spPr>
          <a:xfrm>
            <a:off x="1324079" y="6443003"/>
            <a:ext cx="713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did you get? Go to the next page to see your rank!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8CA152-885E-4BFA-B8C3-B30B25386D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1789" y="3081404"/>
            <a:ext cx="1333981" cy="949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8C8365-B76B-489D-A7B5-B34D2DFD21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8259" y="2737298"/>
            <a:ext cx="1484905" cy="1115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758D23-BD2E-45B0-BD45-75FBE00E0E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5245" y="1635336"/>
            <a:ext cx="1109568" cy="1085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5235D0-289C-45BF-AEDB-614D50D4D9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4343" y="1684229"/>
            <a:ext cx="1489250" cy="9876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95A222-BEC7-45E3-A217-922292D952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04552" y="608239"/>
            <a:ext cx="1254114" cy="9257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58E91E-DCEC-4A6A-BB4E-F738187789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2380" y="620998"/>
            <a:ext cx="1193385" cy="11997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403655-CC7E-4B8D-9BBA-6B5FAADC47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665" y="2845110"/>
            <a:ext cx="1563665" cy="1042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3F1093-F8B9-496A-84E3-C2701EACC2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7961" y="615784"/>
            <a:ext cx="1104160" cy="14427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B37DA8-7DC1-431D-AF58-DC67312C35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1537" y="4172761"/>
            <a:ext cx="1435930" cy="952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E4543E-7FF6-4C1D-ACEC-8186BAF9994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83011" y="2704850"/>
            <a:ext cx="1489250" cy="11925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B7B3A3-04B1-49BC-BA78-BEAAA25FFDC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09008" y="4002670"/>
            <a:ext cx="1489251" cy="11169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7EEED4-FBAA-4A0F-A4E2-BA8BF9700E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37813" y="3022644"/>
            <a:ext cx="1422352" cy="11151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769957-1FC8-43E2-9106-643A841C38A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83011" y="1671601"/>
            <a:ext cx="1312179" cy="8731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6E09B7-F218-4765-9331-B858930BC0B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75272" y="4184036"/>
            <a:ext cx="1333981" cy="9291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0C81B9-5371-40DA-8966-C6EF86458B5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05456" y="5158391"/>
            <a:ext cx="1662713" cy="11084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386548E-FA5B-43A8-A12F-FD6D2EE64F5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31180" y="5129676"/>
            <a:ext cx="1669085" cy="11084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7F5457-82F9-408A-9E0E-563B14E7B98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32607" y="5242892"/>
            <a:ext cx="1479604" cy="1085447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2D25E17-0E85-49AA-8223-A369014AA556}"/>
              </a:ext>
            </a:extLst>
          </p:cNvPr>
          <p:cNvGraphicFramePr>
            <a:graphicFrameLocks noGrp="1"/>
          </p:cNvGraphicFramePr>
          <p:nvPr/>
        </p:nvGraphicFramePr>
        <p:xfrm>
          <a:off x="1042417" y="608239"/>
          <a:ext cx="2200028" cy="5479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791">
                  <a:extLst>
                    <a:ext uri="{9D8B030D-6E8A-4147-A177-3AD203B41FA5}">
                      <a16:colId xmlns:a16="http://schemas.microsoft.com/office/drawing/2014/main" val="3935512890"/>
                    </a:ext>
                  </a:extLst>
                </a:gridCol>
                <a:gridCol w="1409237">
                  <a:extLst>
                    <a:ext uri="{9D8B030D-6E8A-4147-A177-3AD203B41FA5}">
                      <a16:colId xmlns:a16="http://schemas.microsoft.com/office/drawing/2014/main" val="801210542"/>
                    </a:ext>
                  </a:extLst>
                </a:gridCol>
              </a:tblGrid>
              <a:tr h="1434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Alphabet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Animal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4164027379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Anaconda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546626364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Bengal tiger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839992326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Capybara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2480196133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Dawn bat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253897731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Electric eel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127380447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Flying dragon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56351954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Gorilla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557016767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Hummingbird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856790553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Iguana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862972553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Jaguar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434958877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Komodo Dragon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290609697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Lemur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707433397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Macaw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571834249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Nutria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62756695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Orangutan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4039071461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Pink dolphin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789942740"/>
                  </a:ext>
                </a:extLst>
              </a:tr>
              <a:tr h="294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Queen Alexandra’s Birdwing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915122330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Red-eyed tree frog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3031087309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Spider monkey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395419362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Toucan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119556015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Umbrella bird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2140128051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Vampire bat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914204600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Woolly monkey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2940759178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Xenops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2484172099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Yapok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1951773072"/>
                  </a:ext>
                </a:extLst>
              </a:tr>
              <a:tr h="14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Z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Zodiac moth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8" marR="54578" marT="0" marB="0"/>
                </a:tc>
                <a:extLst>
                  <a:ext uri="{0D108BD9-81ED-4DB2-BD59-A6C34878D82A}">
                    <a16:rowId xmlns:a16="http://schemas.microsoft.com/office/drawing/2014/main" val="583720497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A65A8327-3D23-4CE8-B3A8-4442753069B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38477" y="5158391"/>
            <a:ext cx="1422406" cy="10681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D0644B-259D-40AE-8F03-D37D7017D929}"/>
              </a:ext>
            </a:extLst>
          </p:cNvPr>
          <p:cNvSpPr/>
          <p:nvPr/>
        </p:nvSpPr>
        <p:spPr>
          <a:xfrm>
            <a:off x="7991647" y="5230809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4E59F7-08BB-4BC3-B119-8B73A884B05A}"/>
              </a:ext>
            </a:extLst>
          </p:cNvPr>
          <p:cNvSpPr/>
          <p:nvPr/>
        </p:nvSpPr>
        <p:spPr>
          <a:xfrm>
            <a:off x="6206943" y="182820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8D771B-2298-4E85-9346-2AB2B90EEE3E}"/>
              </a:ext>
            </a:extLst>
          </p:cNvPr>
          <p:cNvSpPr/>
          <p:nvPr/>
        </p:nvSpPr>
        <p:spPr>
          <a:xfrm>
            <a:off x="10531751" y="1424439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7D4A6A-3D9E-410E-BC87-5EEC4449A309}"/>
              </a:ext>
            </a:extLst>
          </p:cNvPr>
          <p:cNvSpPr/>
          <p:nvPr/>
        </p:nvSpPr>
        <p:spPr>
          <a:xfrm>
            <a:off x="4673780" y="65218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D83051-91C8-42C1-A085-5C2EA0D29300}"/>
              </a:ext>
            </a:extLst>
          </p:cNvPr>
          <p:cNvSpPr/>
          <p:nvPr/>
        </p:nvSpPr>
        <p:spPr>
          <a:xfrm>
            <a:off x="9198923" y="2134940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380077-81F0-421F-A2AB-8ADDC81268F2}"/>
              </a:ext>
            </a:extLst>
          </p:cNvPr>
          <p:cNvSpPr/>
          <p:nvPr/>
        </p:nvSpPr>
        <p:spPr>
          <a:xfrm>
            <a:off x="4829239" y="385986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DBE539-B775-4A59-9ADF-AA7DEBC3E68E}"/>
              </a:ext>
            </a:extLst>
          </p:cNvPr>
          <p:cNvSpPr/>
          <p:nvPr/>
        </p:nvSpPr>
        <p:spPr>
          <a:xfrm>
            <a:off x="6443534" y="3979155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257187-07AD-4D20-9914-03220AAD78AE}"/>
              </a:ext>
            </a:extLst>
          </p:cNvPr>
          <p:cNvSpPr/>
          <p:nvPr/>
        </p:nvSpPr>
        <p:spPr>
          <a:xfrm>
            <a:off x="9753976" y="3003693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0F0EFCA-D220-4F4F-8E00-245C1232E0EF}"/>
              </a:ext>
            </a:extLst>
          </p:cNvPr>
          <p:cNvSpPr/>
          <p:nvPr/>
        </p:nvSpPr>
        <p:spPr>
          <a:xfrm>
            <a:off x="3741434" y="5198041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35CF8D-6D35-44CD-9978-D8E7730C1FF6}"/>
              </a:ext>
            </a:extLst>
          </p:cNvPr>
          <p:cNvSpPr/>
          <p:nvPr/>
        </p:nvSpPr>
        <p:spPr>
          <a:xfrm>
            <a:off x="4902922" y="283726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28FC6E-586E-4799-A6C7-873FD3E9E478}"/>
              </a:ext>
            </a:extLst>
          </p:cNvPr>
          <p:cNvSpPr/>
          <p:nvPr/>
        </p:nvSpPr>
        <p:spPr>
          <a:xfrm>
            <a:off x="3375031" y="705201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C3F1172-7F7B-43A8-B268-8B3A36586CED}"/>
              </a:ext>
            </a:extLst>
          </p:cNvPr>
          <p:cNvSpPr/>
          <p:nvPr/>
        </p:nvSpPr>
        <p:spPr>
          <a:xfrm>
            <a:off x="7705137" y="1619103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9E3B2E-BC1B-4C80-B0C9-E9D7AB2852CC}"/>
              </a:ext>
            </a:extLst>
          </p:cNvPr>
          <p:cNvSpPr/>
          <p:nvPr/>
        </p:nvSpPr>
        <p:spPr>
          <a:xfrm>
            <a:off x="4633935" y="1857492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5181ED-3ABB-4B19-AA11-78CE5F65A63D}"/>
              </a:ext>
            </a:extLst>
          </p:cNvPr>
          <p:cNvSpPr/>
          <p:nvPr/>
        </p:nvSpPr>
        <p:spPr>
          <a:xfrm>
            <a:off x="7465764" y="65218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884BA4-9829-497D-9F9A-A700F11EF887}"/>
              </a:ext>
            </a:extLst>
          </p:cNvPr>
          <p:cNvSpPr/>
          <p:nvPr/>
        </p:nvSpPr>
        <p:spPr>
          <a:xfrm>
            <a:off x="6811803" y="1021762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D0520F-69AC-413A-9FA9-ECF6DAC81838}"/>
              </a:ext>
            </a:extLst>
          </p:cNvPr>
          <p:cNvSpPr/>
          <p:nvPr/>
        </p:nvSpPr>
        <p:spPr>
          <a:xfrm>
            <a:off x="10101206" y="602327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F750B0-0CF8-44D5-9229-2D9893E6F31E}"/>
              </a:ext>
            </a:extLst>
          </p:cNvPr>
          <p:cNvSpPr/>
          <p:nvPr/>
        </p:nvSpPr>
        <p:spPr>
          <a:xfrm>
            <a:off x="7206780" y="3012106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52CB08-ADDE-4C68-92EA-B1D5B7D460E6}"/>
              </a:ext>
            </a:extLst>
          </p:cNvPr>
          <p:cNvSpPr/>
          <p:nvPr/>
        </p:nvSpPr>
        <p:spPr>
          <a:xfrm>
            <a:off x="6607807" y="5355235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B6BBC97-903D-46BF-808C-92231C2A400D}"/>
              </a:ext>
            </a:extLst>
          </p:cNvPr>
          <p:cNvSpPr/>
          <p:nvPr/>
        </p:nvSpPr>
        <p:spPr>
          <a:xfrm>
            <a:off x="8831033" y="4321529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9FFEC7-4E37-4C44-AB54-74DDE42A4538}"/>
              </a:ext>
            </a:extLst>
          </p:cNvPr>
          <p:cNvSpPr/>
          <p:nvPr/>
        </p:nvSpPr>
        <p:spPr>
          <a:xfrm>
            <a:off x="9385786" y="1104247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80592A2-2E6B-49E9-85C0-EEEDED0B5D80}"/>
              </a:ext>
            </a:extLst>
          </p:cNvPr>
          <p:cNvSpPr/>
          <p:nvPr/>
        </p:nvSpPr>
        <p:spPr>
          <a:xfrm>
            <a:off x="4115947" y="3130309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94AEA6C-8850-4CFA-8E58-A1DA1E9B480E}"/>
              </a:ext>
            </a:extLst>
          </p:cNvPr>
          <p:cNvSpPr/>
          <p:nvPr/>
        </p:nvSpPr>
        <p:spPr>
          <a:xfrm>
            <a:off x="10220689" y="5446805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50C9BD-7DF8-4711-AB47-33AD9D79B826}"/>
              </a:ext>
            </a:extLst>
          </p:cNvPr>
          <p:cNvSpPr/>
          <p:nvPr/>
        </p:nvSpPr>
        <p:spPr>
          <a:xfrm>
            <a:off x="3191180" y="3927023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9E672B1-C0AC-4C7E-8100-57BEE0FD3525}"/>
              </a:ext>
            </a:extLst>
          </p:cNvPr>
          <p:cNvSpPr/>
          <p:nvPr/>
        </p:nvSpPr>
        <p:spPr>
          <a:xfrm>
            <a:off x="8090577" y="2994717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9A6843-7045-4B9F-A226-39E33746DC72}"/>
              </a:ext>
            </a:extLst>
          </p:cNvPr>
          <p:cNvSpPr/>
          <p:nvPr/>
        </p:nvSpPr>
        <p:spPr>
          <a:xfrm>
            <a:off x="3380047" y="1640529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0F21ECA-1E72-4D3F-BBE1-94E1EAD42EB0}"/>
              </a:ext>
            </a:extLst>
          </p:cNvPr>
          <p:cNvSpPr/>
          <p:nvPr/>
        </p:nvSpPr>
        <p:spPr>
          <a:xfrm>
            <a:off x="9650275" y="424315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99582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6615CA-1187-4F07-9C21-1B9ED6578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46627"/>
              </p:ext>
            </p:extLst>
          </p:nvPr>
        </p:nvGraphicFramePr>
        <p:xfrm>
          <a:off x="2032000" y="719665"/>
          <a:ext cx="7138504" cy="3136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252">
                  <a:extLst>
                    <a:ext uri="{9D8B030D-6E8A-4147-A177-3AD203B41FA5}">
                      <a16:colId xmlns:a16="http://schemas.microsoft.com/office/drawing/2014/main" val="3325543448"/>
                    </a:ext>
                  </a:extLst>
                </a:gridCol>
                <a:gridCol w="3569252">
                  <a:extLst>
                    <a:ext uri="{9D8B030D-6E8A-4147-A177-3AD203B41FA5}">
                      <a16:colId xmlns:a16="http://schemas.microsoft.com/office/drawing/2014/main" val="3145318986"/>
                    </a:ext>
                  </a:extLst>
                </a:gridCol>
              </a:tblGrid>
              <a:tr h="627343">
                <a:tc>
                  <a:txBody>
                    <a:bodyPr/>
                    <a:lstStyle/>
                    <a:p>
                      <a:r>
                        <a:rPr lang="en-GB" sz="2800" dirty="0"/>
                        <a:t>Your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Your 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08220"/>
                  </a:ext>
                </a:extLst>
              </a:tr>
              <a:tr h="627343">
                <a:tc>
                  <a:txBody>
                    <a:bodyPr/>
                    <a:lstStyle/>
                    <a:p>
                      <a:r>
                        <a:rPr lang="en-GB" sz="2800" dirty="0"/>
                        <a:t>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Got eaten alive!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36264"/>
                  </a:ext>
                </a:extLst>
              </a:tr>
              <a:tr h="627343">
                <a:tc>
                  <a:txBody>
                    <a:bodyPr/>
                    <a:lstStyle/>
                    <a:p>
                      <a:r>
                        <a:rPr lang="en-GB" sz="2800" dirty="0"/>
                        <a:t>One to 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Lost in the jungle!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68472"/>
                  </a:ext>
                </a:extLst>
              </a:tr>
              <a:tr h="627343">
                <a:tc>
                  <a:txBody>
                    <a:bodyPr/>
                    <a:lstStyle/>
                    <a:p>
                      <a:r>
                        <a:rPr lang="en-GB" sz="2800" dirty="0"/>
                        <a:t>Ten to twenty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Jungle Detective!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512746"/>
                  </a:ext>
                </a:extLst>
              </a:tr>
              <a:tr h="627343">
                <a:tc>
                  <a:txBody>
                    <a:bodyPr/>
                    <a:lstStyle/>
                    <a:p>
                      <a:r>
                        <a:rPr lang="en-GB" sz="2800" dirty="0"/>
                        <a:t>Twenty to twenty-six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Super Explorer!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385253"/>
                  </a:ext>
                </a:extLst>
              </a:tr>
            </a:tbl>
          </a:graphicData>
        </a:graphic>
      </p:graphicFrame>
      <p:pic>
        <p:nvPicPr>
          <p:cNvPr id="4" name="Graphic 3" descr="Thumbs Up Sign">
            <a:extLst>
              <a:ext uri="{FF2B5EF4-FFF2-40B4-BE49-F238E27FC236}">
                <a16:creationId xmlns:a16="http://schemas.microsoft.com/office/drawing/2014/main" id="{EF992656-2822-487A-91CF-7A97CE614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3623" y="3179499"/>
            <a:ext cx="676881" cy="676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3FF35B-545C-4789-BF97-DE08E2B91FBA}"/>
              </a:ext>
            </a:extLst>
          </p:cNvPr>
          <p:cNvSpPr txBox="1"/>
          <p:nvPr/>
        </p:nvSpPr>
        <p:spPr>
          <a:xfrm>
            <a:off x="2032000" y="4572001"/>
            <a:ext cx="7519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990099"/>
                </a:solidFill>
                <a:latin typeface="Algerian" panose="04020705040A02060702" pitchFamily="82" charset="0"/>
              </a:rPr>
              <a:t>Doesn’t </a:t>
            </a:r>
            <a:r>
              <a:rPr lang="en-GB" sz="2800" b="1" dirty="0">
                <a:solidFill>
                  <a:srgbClr val="66FFFF"/>
                </a:solidFill>
                <a:latin typeface="Algerian" panose="04020705040A02060702" pitchFamily="82" charset="0"/>
              </a:rPr>
              <a:t>matter</a:t>
            </a:r>
            <a:r>
              <a:rPr lang="en-GB" sz="2800" b="1" dirty="0">
                <a:solidFill>
                  <a:srgbClr val="990099"/>
                </a:solidFill>
                <a:latin typeface="Algerian" panose="04020705040A02060702" pitchFamily="82" charset="0"/>
              </a:rPr>
              <a:t> what </a:t>
            </a:r>
            <a:r>
              <a:rPr lang="en-GB" sz="2800" b="1" dirty="0">
                <a:solidFill>
                  <a:srgbClr val="66FFFF"/>
                </a:solidFill>
                <a:latin typeface="Algerian" panose="04020705040A02060702" pitchFamily="82" charset="0"/>
              </a:rPr>
              <a:t>you</a:t>
            </a:r>
            <a:r>
              <a:rPr lang="en-GB" sz="2800" b="1" dirty="0">
                <a:solidFill>
                  <a:srgbClr val="990099"/>
                </a:solidFill>
                <a:latin typeface="Algerian" panose="04020705040A02060702" pitchFamily="82" charset="0"/>
              </a:rPr>
              <a:t> scored</a:t>
            </a:r>
            <a:r>
              <a:rPr lang="en-GB" sz="2800" b="1" dirty="0">
                <a:solidFill>
                  <a:srgbClr val="66FFFF"/>
                </a:solidFill>
                <a:latin typeface="Algerian" panose="04020705040A02060702" pitchFamily="82" charset="0"/>
              </a:rPr>
              <a:t> well </a:t>
            </a:r>
            <a:r>
              <a:rPr lang="en-GB" sz="2800" b="1" dirty="0">
                <a:solidFill>
                  <a:srgbClr val="990099"/>
                </a:solidFill>
                <a:latin typeface="Algerian" panose="04020705040A02060702" pitchFamily="82" charset="0"/>
              </a:rPr>
              <a:t>done </a:t>
            </a:r>
            <a:r>
              <a:rPr lang="en-GB" sz="2800" b="1" dirty="0">
                <a:solidFill>
                  <a:srgbClr val="66FFFF"/>
                </a:solidFill>
                <a:latin typeface="Algerian" panose="04020705040A02060702" pitchFamily="82" charset="0"/>
              </a:rPr>
              <a:t>for</a:t>
            </a:r>
            <a:r>
              <a:rPr lang="en-GB" sz="2800" b="1" dirty="0">
                <a:solidFill>
                  <a:srgbClr val="990099"/>
                </a:solidFill>
                <a:latin typeface="Algerian" panose="04020705040A02060702" pitchFamily="82" charset="0"/>
              </a:rPr>
              <a:t> trying</a:t>
            </a:r>
            <a:r>
              <a:rPr lang="en-GB" sz="2800" b="1" dirty="0">
                <a:solidFill>
                  <a:srgbClr val="66FFFF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</a:t>
            </a:r>
            <a:endParaRPr lang="en-GB" sz="2800" b="1" dirty="0">
              <a:solidFill>
                <a:srgbClr val="66FFF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56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52</TotalTime>
  <Words>264</Words>
  <Application>Microsoft Office PowerPoint</Application>
  <PresentationFormat>Widescreen</PresentationFormat>
  <Paragraphs>151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Algerian</vt:lpstr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rainforest a to z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rainforest a to z</dc:title>
  <dc:creator>Phoebe Edwards</dc:creator>
  <cp:lastModifiedBy>Phoebe Edwards</cp:lastModifiedBy>
  <cp:revision>13</cp:revision>
  <dcterms:created xsi:type="dcterms:W3CDTF">2018-01-26T19:11:36Z</dcterms:created>
  <dcterms:modified xsi:type="dcterms:W3CDTF">2018-01-26T20:04:21Z</dcterms:modified>
</cp:coreProperties>
</file>