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23D7D3-7E4C-41E3-A7AC-5080FAD87446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4E15514-2D40-4877-BECA-8C23E2A6A1C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Maple Class Autumn term homework  -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4509120"/>
            <a:ext cx="3511043" cy="1600208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By </a:t>
            </a:r>
            <a:r>
              <a:rPr lang="en-GB">
                <a:solidFill>
                  <a:srgbClr val="00B050"/>
                </a:solidFill>
              </a:rPr>
              <a:t>Phoebe-Mae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052" name="Picture 28" descr="C:\Users\edward44\Desktop\TEAM\SIMON\tree homework\20180910_19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3528391" cy="16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8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420888"/>
            <a:ext cx="3300984" cy="2975208"/>
          </a:xfrm>
        </p:spPr>
        <p:txBody>
          <a:bodyPr>
            <a:noAutofit/>
          </a:bodyPr>
          <a:lstStyle/>
          <a:p>
            <a:r>
              <a:rPr lang="en-GB" sz="2400" dirty="0"/>
              <a:t>We went for a walk at the Cyril Hart Arboretum and saw lots of different trees. Some trees I knew and some I didn’t so I used the information board and the signs on the trees to identify them.</a:t>
            </a:r>
          </a:p>
        </p:txBody>
      </p:sp>
      <p:pic>
        <p:nvPicPr>
          <p:cNvPr id="2050" name="Picture 2" descr="C:\Users\edward44\Desktop\TEAM\SIMON\tree homework\20180910_185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39" y="2097531"/>
            <a:ext cx="5280570" cy="256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5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178" y="5876960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Coast Redwood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85511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Scots Pine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4512" y="2747392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Mountain hemlock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512" y="5906170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Sycamore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9482" y="5937250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Red Cedar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582317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Monkey Puzzle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5829528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Chilean Pine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5780" y="251442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Gold Leaved Holly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285511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Red Fir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6296" y="2747392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Common Oak</a:t>
            </a:r>
          </a:p>
        </p:txBody>
      </p:sp>
    </p:spTree>
    <p:extLst>
      <p:ext uri="{BB962C8B-B14F-4D97-AF65-F5344CB8AC3E}">
        <p14:creationId xmlns:p14="http://schemas.microsoft.com/office/powerpoint/2010/main" val="361854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Thankyou for listening to me!</a:t>
            </a:r>
          </a:p>
        </p:txBody>
      </p:sp>
      <p:pic>
        <p:nvPicPr>
          <p:cNvPr id="4100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gif unico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7724"/>
            <a:ext cx="4200108" cy="11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3" y="3789040"/>
            <a:ext cx="42231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356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76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Austin</vt:lpstr>
      <vt:lpstr>Maple Class Autumn term homework  - Trees</vt:lpstr>
      <vt:lpstr>We went for a walk at the Cyril Hart Arboretum and saw lots of different trees. Some trees I knew and some I didn’t so I used the information board and the signs on the trees to identify them.</vt:lpstr>
      <vt:lpstr>PowerPoint Presentation</vt:lpstr>
      <vt:lpstr>Thankyou for listening to me!</vt:lpstr>
    </vt:vector>
  </TitlesOfParts>
  <Company>Smiths News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Simon</dc:creator>
  <cp:lastModifiedBy>Laura May</cp:lastModifiedBy>
  <cp:revision>18</cp:revision>
  <dcterms:created xsi:type="dcterms:W3CDTF">2018-09-10T18:30:44Z</dcterms:created>
  <dcterms:modified xsi:type="dcterms:W3CDTF">2018-10-01T17:52:02Z</dcterms:modified>
</cp:coreProperties>
</file>