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handoutMasterIdLst>
    <p:handoutMasterId r:id="rId6"/>
  </p:handoutMasterIdLst>
  <p:sldIdLst>
    <p:sldId id="256" r:id="rId2"/>
    <p:sldId id="257" r:id="rId3"/>
    <p:sldId id="258" r:id="rId4"/>
    <p:sldId id="259" r:id="rId5"/>
  </p:sldIdLst>
  <p:sldSz cx="12192000" cy="6858000"/>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8056"/>
          </a:xfrm>
          <a:prstGeom prst="rect">
            <a:avLst/>
          </a:prstGeom>
        </p:spPr>
        <p:txBody>
          <a:bodyPr vert="horz" lIns="91440" tIns="45720" rIns="91440" bIns="45720" rtlCol="0"/>
          <a:lstStyle>
            <a:lvl1pPr algn="r">
              <a:defRPr sz="1200"/>
            </a:lvl1pPr>
          </a:lstStyle>
          <a:p>
            <a:fld id="{A0E23D0F-60A9-4148-AFA3-88F896CDD3C8}" type="datetimeFigureOut">
              <a:rPr lang="en-GB" smtClean="0"/>
              <a:t>28/09/2017</a:t>
            </a:fld>
            <a:endParaRPr lang="en-GB"/>
          </a:p>
        </p:txBody>
      </p:sp>
      <p:sp>
        <p:nvSpPr>
          <p:cNvPr id="4" name="Footer Placeholder 3"/>
          <p:cNvSpPr>
            <a:spLocks noGrp="1"/>
          </p:cNvSpPr>
          <p:nvPr>
            <p:ph type="ftr" sz="quarter" idx="2"/>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4"/>
            <a:ext cx="2889938" cy="498055"/>
          </a:xfrm>
          <a:prstGeom prst="rect">
            <a:avLst/>
          </a:prstGeom>
        </p:spPr>
        <p:txBody>
          <a:bodyPr vert="horz" lIns="91440" tIns="45720" rIns="91440" bIns="45720" rtlCol="0" anchor="b"/>
          <a:lstStyle>
            <a:lvl1pPr algn="r">
              <a:defRPr sz="1200"/>
            </a:lvl1pPr>
          </a:lstStyle>
          <a:p>
            <a:fld id="{D84442B6-6E87-438C-ABD5-A04B740F2872}" type="slidenum">
              <a:rPr lang="en-GB" smtClean="0"/>
              <a:t>‹#›</a:t>
            </a:fld>
            <a:endParaRPr lang="en-GB"/>
          </a:p>
        </p:txBody>
      </p:sp>
    </p:spTree>
    <p:extLst>
      <p:ext uri="{BB962C8B-B14F-4D97-AF65-F5344CB8AC3E}">
        <p14:creationId xmlns:p14="http://schemas.microsoft.com/office/powerpoint/2010/main" val="426451580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C7BA5C-981F-44E8-AD8A-819124D6C9F3}" type="datetimeFigureOut">
              <a:rPr lang="en-GB" smtClean="0"/>
              <a:t>28/09/2017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B7A85-E5E4-484A-9272-AD6AD80127BA}" type="slidenum">
              <a:rPr lang="en-GB" smtClean="0"/>
              <a:t>‹#›</a:t>
            </a:fld>
            <a:endParaRPr lang="en-GB"/>
          </a:p>
        </p:txBody>
      </p:sp>
    </p:spTree>
    <p:extLst>
      <p:ext uri="{BB962C8B-B14F-4D97-AF65-F5344CB8AC3E}">
        <p14:creationId xmlns:p14="http://schemas.microsoft.com/office/powerpoint/2010/main" val="4199867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C7BA5C-981F-44E8-AD8A-819124D6C9F3}" type="datetimeFigureOut">
              <a:rPr lang="en-GB" smtClean="0"/>
              <a:t>28/09/2017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B7A85-E5E4-484A-9272-AD6AD80127BA}" type="slidenum">
              <a:rPr lang="en-GB" smtClean="0"/>
              <a:t>‹#›</a:t>
            </a:fld>
            <a:endParaRPr lang="en-GB"/>
          </a:p>
        </p:txBody>
      </p:sp>
    </p:spTree>
    <p:extLst>
      <p:ext uri="{BB962C8B-B14F-4D97-AF65-F5344CB8AC3E}">
        <p14:creationId xmlns:p14="http://schemas.microsoft.com/office/powerpoint/2010/main" val="214015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C7BA5C-981F-44E8-AD8A-819124D6C9F3}" type="datetimeFigureOut">
              <a:rPr lang="en-GB" smtClean="0"/>
              <a:t>28/09/2017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B7A85-E5E4-484A-9272-AD6AD80127BA}"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077824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C7BA5C-981F-44E8-AD8A-819124D6C9F3}" type="datetimeFigureOut">
              <a:rPr lang="en-GB" smtClean="0"/>
              <a:t>28/09/2017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B7A85-E5E4-484A-9272-AD6AD80127BA}" type="slidenum">
              <a:rPr lang="en-GB" smtClean="0"/>
              <a:t>‹#›</a:t>
            </a:fld>
            <a:endParaRPr lang="en-GB"/>
          </a:p>
        </p:txBody>
      </p:sp>
    </p:spTree>
    <p:extLst>
      <p:ext uri="{BB962C8B-B14F-4D97-AF65-F5344CB8AC3E}">
        <p14:creationId xmlns:p14="http://schemas.microsoft.com/office/powerpoint/2010/main" val="1826351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C7BA5C-981F-44E8-AD8A-819124D6C9F3}" type="datetimeFigureOut">
              <a:rPr lang="en-GB" smtClean="0"/>
              <a:t>28/09/2017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B7A85-E5E4-484A-9272-AD6AD80127BA}"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665224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C7BA5C-981F-44E8-AD8A-819124D6C9F3}" type="datetimeFigureOut">
              <a:rPr lang="en-GB" smtClean="0"/>
              <a:t>28/09/2017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B7A85-E5E4-484A-9272-AD6AD80127BA}" type="slidenum">
              <a:rPr lang="en-GB" smtClean="0"/>
              <a:t>‹#›</a:t>
            </a:fld>
            <a:endParaRPr lang="en-GB"/>
          </a:p>
        </p:txBody>
      </p:sp>
    </p:spTree>
    <p:extLst>
      <p:ext uri="{BB962C8B-B14F-4D97-AF65-F5344CB8AC3E}">
        <p14:creationId xmlns:p14="http://schemas.microsoft.com/office/powerpoint/2010/main" val="322487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C7BA5C-981F-44E8-AD8A-819124D6C9F3}" type="datetimeFigureOut">
              <a:rPr lang="en-GB" smtClean="0"/>
              <a:t>28/09/2017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B7A85-E5E4-484A-9272-AD6AD80127BA}" type="slidenum">
              <a:rPr lang="en-GB" smtClean="0"/>
              <a:t>‹#›</a:t>
            </a:fld>
            <a:endParaRPr lang="en-GB"/>
          </a:p>
        </p:txBody>
      </p:sp>
    </p:spTree>
    <p:extLst>
      <p:ext uri="{BB962C8B-B14F-4D97-AF65-F5344CB8AC3E}">
        <p14:creationId xmlns:p14="http://schemas.microsoft.com/office/powerpoint/2010/main" val="16705025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C7BA5C-981F-44E8-AD8A-819124D6C9F3}" type="datetimeFigureOut">
              <a:rPr lang="en-GB" smtClean="0"/>
              <a:t>28/09/2017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B7A85-E5E4-484A-9272-AD6AD80127BA}" type="slidenum">
              <a:rPr lang="en-GB" smtClean="0"/>
              <a:t>‹#›</a:t>
            </a:fld>
            <a:endParaRPr lang="en-GB"/>
          </a:p>
        </p:txBody>
      </p:sp>
    </p:spTree>
    <p:extLst>
      <p:ext uri="{BB962C8B-B14F-4D97-AF65-F5344CB8AC3E}">
        <p14:creationId xmlns:p14="http://schemas.microsoft.com/office/powerpoint/2010/main" val="1066915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C7BA5C-981F-44E8-AD8A-819124D6C9F3}" type="datetimeFigureOut">
              <a:rPr lang="en-GB" smtClean="0"/>
              <a:t>28/09/2017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B7A85-E5E4-484A-9272-AD6AD80127BA}" type="slidenum">
              <a:rPr lang="en-GB" smtClean="0"/>
              <a:t>‹#›</a:t>
            </a:fld>
            <a:endParaRPr lang="en-GB"/>
          </a:p>
        </p:txBody>
      </p:sp>
    </p:spTree>
    <p:extLst>
      <p:ext uri="{BB962C8B-B14F-4D97-AF65-F5344CB8AC3E}">
        <p14:creationId xmlns:p14="http://schemas.microsoft.com/office/powerpoint/2010/main" val="2629655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C7BA5C-981F-44E8-AD8A-819124D6C9F3}" type="datetimeFigureOut">
              <a:rPr lang="en-GB" smtClean="0"/>
              <a:t>28/09/2017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B7A85-E5E4-484A-9272-AD6AD80127BA}" type="slidenum">
              <a:rPr lang="en-GB" smtClean="0"/>
              <a:t>‹#›</a:t>
            </a:fld>
            <a:endParaRPr lang="en-GB"/>
          </a:p>
        </p:txBody>
      </p:sp>
    </p:spTree>
    <p:extLst>
      <p:ext uri="{BB962C8B-B14F-4D97-AF65-F5344CB8AC3E}">
        <p14:creationId xmlns:p14="http://schemas.microsoft.com/office/powerpoint/2010/main" val="240866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C7BA5C-981F-44E8-AD8A-819124D6C9F3}" type="datetimeFigureOut">
              <a:rPr lang="en-GB" smtClean="0"/>
              <a:t>28/09/2017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FB7A85-E5E4-484A-9272-AD6AD80127BA}" type="slidenum">
              <a:rPr lang="en-GB" smtClean="0"/>
              <a:t>‹#›</a:t>
            </a:fld>
            <a:endParaRPr lang="en-GB"/>
          </a:p>
        </p:txBody>
      </p:sp>
    </p:spTree>
    <p:extLst>
      <p:ext uri="{BB962C8B-B14F-4D97-AF65-F5344CB8AC3E}">
        <p14:creationId xmlns:p14="http://schemas.microsoft.com/office/powerpoint/2010/main" val="3440100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C7BA5C-981F-44E8-AD8A-819124D6C9F3}" type="datetimeFigureOut">
              <a:rPr lang="en-GB" smtClean="0"/>
              <a:t>28/09/2017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FB7A85-E5E4-484A-9272-AD6AD80127BA}" type="slidenum">
              <a:rPr lang="en-GB" smtClean="0"/>
              <a:t>‹#›</a:t>
            </a:fld>
            <a:endParaRPr lang="en-GB"/>
          </a:p>
        </p:txBody>
      </p:sp>
    </p:spTree>
    <p:extLst>
      <p:ext uri="{BB962C8B-B14F-4D97-AF65-F5344CB8AC3E}">
        <p14:creationId xmlns:p14="http://schemas.microsoft.com/office/powerpoint/2010/main" val="1606068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C7BA5C-981F-44E8-AD8A-819124D6C9F3}" type="datetimeFigureOut">
              <a:rPr lang="en-GB" smtClean="0"/>
              <a:t>28/09/2017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FB7A85-E5E4-484A-9272-AD6AD80127BA}" type="slidenum">
              <a:rPr lang="en-GB" smtClean="0"/>
              <a:t>‹#›</a:t>
            </a:fld>
            <a:endParaRPr lang="en-GB"/>
          </a:p>
        </p:txBody>
      </p:sp>
    </p:spTree>
    <p:extLst>
      <p:ext uri="{BB962C8B-B14F-4D97-AF65-F5344CB8AC3E}">
        <p14:creationId xmlns:p14="http://schemas.microsoft.com/office/powerpoint/2010/main" val="756828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C7BA5C-981F-44E8-AD8A-819124D6C9F3}" type="datetimeFigureOut">
              <a:rPr lang="en-GB" smtClean="0"/>
              <a:t>28/09/2017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FB7A85-E5E4-484A-9272-AD6AD80127BA}" type="slidenum">
              <a:rPr lang="en-GB" smtClean="0"/>
              <a:t>‹#›</a:t>
            </a:fld>
            <a:endParaRPr lang="en-GB"/>
          </a:p>
        </p:txBody>
      </p:sp>
    </p:spTree>
    <p:extLst>
      <p:ext uri="{BB962C8B-B14F-4D97-AF65-F5344CB8AC3E}">
        <p14:creationId xmlns:p14="http://schemas.microsoft.com/office/powerpoint/2010/main" val="334434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BC7BA5C-981F-44E8-AD8A-819124D6C9F3}" type="datetimeFigureOut">
              <a:rPr lang="en-GB" smtClean="0"/>
              <a:t>28/09/2017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FB7A85-E5E4-484A-9272-AD6AD80127BA}" type="slidenum">
              <a:rPr lang="en-GB" smtClean="0"/>
              <a:t>‹#›</a:t>
            </a:fld>
            <a:endParaRPr lang="en-GB"/>
          </a:p>
        </p:txBody>
      </p:sp>
    </p:spTree>
    <p:extLst>
      <p:ext uri="{BB962C8B-B14F-4D97-AF65-F5344CB8AC3E}">
        <p14:creationId xmlns:p14="http://schemas.microsoft.com/office/powerpoint/2010/main" val="1370421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FB7A85-E5E4-484A-9272-AD6AD80127BA}" type="slidenum">
              <a:rPr lang="en-GB" smtClean="0"/>
              <a:t>‹#›</a:t>
            </a:fld>
            <a:endParaRPr lang="en-GB"/>
          </a:p>
        </p:txBody>
      </p:sp>
      <p:sp>
        <p:nvSpPr>
          <p:cNvPr id="5" name="Date Placeholder 4"/>
          <p:cNvSpPr>
            <a:spLocks noGrp="1"/>
          </p:cNvSpPr>
          <p:nvPr>
            <p:ph type="dt" sz="half" idx="10"/>
          </p:nvPr>
        </p:nvSpPr>
        <p:spPr/>
        <p:txBody>
          <a:bodyPr/>
          <a:lstStyle/>
          <a:p>
            <a:fld id="{FBC7BA5C-981F-44E8-AD8A-819124D6C9F3}" type="datetimeFigureOut">
              <a:rPr lang="en-GB" smtClean="0"/>
              <a:t>28/09/2017</a:t>
            </a:fld>
            <a:endParaRPr lang="en-GB"/>
          </a:p>
        </p:txBody>
      </p:sp>
    </p:spTree>
    <p:extLst>
      <p:ext uri="{BB962C8B-B14F-4D97-AF65-F5344CB8AC3E}">
        <p14:creationId xmlns:p14="http://schemas.microsoft.com/office/powerpoint/2010/main" val="2033863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BC7BA5C-981F-44E8-AD8A-819124D6C9F3}" type="datetimeFigureOut">
              <a:rPr lang="en-GB" smtClean="0"/>
              <a:t>28/09/2017</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9FB7A85-E5E4-484A-9272-AD6AD80127BA}" type="slidenum">
              <a:rPr lang="en-GB" smtClean="0"/>
              <a:t>‹#›</a:t>
            </a:fld>
            <a:endParaRPr lang="en-GB"/>
          </a:p>
        </p:txBody>
      </p:sp>
    </p:spTree>
    <p:extLst>
      <p:ext uri="{BB962C8B-B14F-4D97-AF65-F5344CB8AC3E}">
        <p14:creationId xmlns:p14="http://schemas.microsoft.com/office/powerpoint/2010/main" val="253582856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7766936" cy="1646302"/>
          </a:xfrm>
        </p:spPr>
        <p:txBody>
          <a:bodyPr/>
          <a:lstStyle/>
          <a:p>
            <a:r>
              <a:rPr lang="en-GB" dirty="0">
                <a:solidFill>
                  <a:schemeClr val="tx1"/>
                </a:solidFill>
              </a:rPr>
              <a:t>Team GB</a:t>
            </a:r>
          </a:p>
        </p:txBody>
      </p:sp>
      <p:sp>
        <p:nvSpPr>
          <p:cNvPr id="3" name="Subtitle 2"/>
          <p:cNvSpPr>
            <a:spLocks noGrp="1"/>
          </p:cNvSpPr>
          <p:nvPr>
            <p:ph type="subTitle" idx="1"/>
          </p:nvPr>
        </p:nvSpPr>
        <p:spPr>
          <a:xfrm rot="10800000">
            <a:off x="1507067" y="4050836"/>
            <a:ext cx="7766936" cy="1096896"/>
          </a:xfrm>
        </p:spPr>
        <p:txBody>
          <a:bodyPr/>
          <a:lstStyle/>
          <a:p>
            <a:endParaRPr lang="en-GB"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228" y="385234"/>
            <a:ext cx="4038600" cy="403860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3599" y="-30874"/>
            <a:ext cx="5065485" cy="3039291"/>
          </a:xfrm>
          <a:prstGeom prst="rect">
            <a:avLst/>
          </a:prstGeom>
        </p:spPr>
      </p:pic>
    </p:spTree>
    <p:extLst>
      <p:ext uri="{BB962C8B-B14F-4D97-AF65-F5344CB8AC3E}">
        <p14:creationId xmlns:p14="http://schemas.microsoft.com/office/powerpoint/2010/main" val="9052429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solidFill>
                  <a:schemeClr val="tx1"/>
                </a:solidFill>
              </a:rPr>
              <a:t>Sir Mohamed Farah</a:t>
            </a:r>
            <a:br>
              <a:rPr lang="en-GB" dirty="0">
                <a:solidFill>
                  <a:schemeClr val="tx1"/>
                </a:solidFill>
              </a:rPr>
            </a:br>
            <a:r>
              <a:rPr lang="en-GB" dirty="0">
                <a:solidFill>
                  <a:schemeClr val="tx1"/>
                </a:solidFill>
              </a:rPr>
              <a:t/>
            </a:r>
            <a:br>
              <a:rPr lang="en-GB" dirty="0">
                <a:solidFill>
                  <a:schemeClr val="tx1"/>
                </a:solidFill>
              </a:rPr>
            </a:br>
            <a:r>
              <a:rPr lang="en-GB" dirty="0">
                <a:solidFill>
                  <a:schemeClr val="tx1"/>
                </a:solidFill>
              </a:rPr>
              <a:t/>
            </a:r>
            <a:br>
              <a:rPr lang="en-GB" dirty="0">
                <a:solidFill>
                  <a:schemeClr val="tx1"/>
                </a:solidFill>
              </a:rPr>
            </a:br>
            <a:r>
              <a:rPr lang="en-GB" dirty="0">
                <a:solidFill>
                  <a:schemeClr val="tx1"/>
                </a:solidFill>
              </a:rPr>
              <a:t>Sir Mo Farah was born on the 23d of March</a:t>
            </a:r>
            <a:br>
              <a:rPr lang="en-GB" dirty="0">
                <a:solidFill>
                  <a:schemeClr val="tx1"/>
                </a:solidFill>
              </a:rPr>
            </a:br>
            <a:r>
              <a:rPr lang="en-GB" dirty="0">
                <a:solidFill>
                  <a:schemeClr val="tx1"/>
                </a:solidFill>
              </a:rPr>
              <a:t>1983 however Mo Farah has recently retired from track racing but just because he has retired from track doesn't mean he has retired from team GB and running altogether.</a:t>
            </a:r>
            <a:br>
              <a:rPr lang="en-GB" dirty="0">
                <a:solidFill>
                  <a:schemeClr val="tx1"/>
                </a:solidFill>
              </a:rPr>
            </a:br>
            <a:r>
              <a:rPr lang="en-GB" dirty="0">
                <a:solidFill>
                  <a:schemeClr val="tx1"/>
                </a:solidFill>
              </a:rPr>
              <a:t>Mo Farah still runs for team GB just he does races on the road.</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801257" y="0"/>
            <a:ext cx="3390743" cy="3881437"/>
          </a:xfrm>
        </p:spPr>
      </p:pic>
    </p:spTree>
    <p:extLst>
      <p:ext uri="{BB962C8B-B14F-4D97-AF65-F5344CB8AC3E}">
        <p14:creationId xmlns:p14="http://schemas.microsoft.com/office/powerpoint/2010/main" val="295098898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solidFill>
                  <a:schemeClr val="tx1"/>
                </a:solidFill>
              </a:rPr>
              <a:t>Bianca walkden</a:t>
            </a:r>
            <a:br>
              <a:rPr lang="en-GB" dirty="0">
                <a:solidFill>
                  <a:schemeClr val="tx1"/>
                </a:solidFill>
              </a:rPr>
            </a:br>
            <a:r>
              <a:rPr lang="en-GB" dirty="0">
                <a:solidFill>
                  <a:schemeClr val="tx1"/>
                </a:solidFill>
              </a:rPr>
              <a:t/>
            </a:r>
            <a:br>
              <a:rPr lang="en-GB" dirty="0">
                <a:solidFill>
                  <a:schemeClr val="tx1"/>
                </a:solidFill>
              </a:rPr>
            </a:br>
            <a:r>
              <a:rPr lang="en-GB" dirty="0">
                <a:solidFill>
                  <a:schemeClr val="tx1"/>
                </a:solidFill>
              </a:rPr>
              <a:t/>
            </a:r>
            <a:br>
              <a:rPr lang="en-GB" dirty="0">
                <a:solidFill>
                  <a:schemeClr val="tx1"/>
                </a:solidFill>
              </a:rPr>
            </a:br>
            <a:r>
              <a:rPr lang="en-GB" dirty="0">
                <a:solidFill>
                  <a:schemeClr val="tx1"/>
                </a:solidFill>
              </a:rPr>
              <a:t>Bianca started taekwondo at </a:t>
            </a:r>
            <a:br>
              <a:rPr lang="en-GB" dirty="0">
                <a:solidFill>
                  <a:schemeClr val="tx1"/>
                </a:solidFill>
              </a:rPr>
            </a:br>
            <a:r>
              <a:rPr lang="en-GB" dirty="0">
                <a:solidFill>
                  <a:schemeClr val="tx1"/>
                </a:solidFill>
              </a:rPr>
              <a:t>the age of 11 and started  </a:t>
            </a:r>
            <a:br>
              <a:rPr lang="en-GB" dirty="0">
                <a:solidFill>
                  <a:schemeClr val="tx1"/>
                </a:solidFill>
              </a:rPr>
            </a:br>
            <a:r>
              <a:rPr lang="en-GB" dirty="0">
                <a:solidFill>
                  <a:schemeClr val="tx1"/>
                </a:solidFill>
              </a:rPr>
              <a:t> her junior career at 15 and </a:t>
            </a:r>
            <a:br>
              <a:rPr lang="en-GB" dirty="0">
                <a:solidFill>
                  <a:schemeClr val="tx1"/>
                </a:solidFill>
              </a:rPr>
            </a:br>
            <a:r>
              <a:rPr lang="en-GB" dirty="0">
                <a:solidFill>
                  <a:schemeClr val="tx1"/>
                </a:solidFill>
              </a:rPr>
              <a:t>she was born on the 29 </a:t>
            </a:r>
            <a:br>
              <a:rPr lang="en-GB" dirty="0">
                <a:solidFill>
                  <a:schemeClr val="tx1"/>
                </a:solidFill>
              </a:rPr>
            </a:br>
            <a:r>
              <a:rPr lang="en-GB" dirty="0">
                <a:solidFill>
                  <a:schemeClr val="tx1"/>
                </a:solidFill>
              </a:rPr>
              <a:t>September 1991. Bianca and </a:t>
            </a:r>
            <a:br>
              <a:rPr lang="en-GB" dirty="0">
                <a:solidFill>
                  <a:schemeClr val="tx1"/>
                </a:solidFill>
              </a:rPr>
            </a:br>
            <a:r>
              <a:rPr lang="en-GB" dirty="0">
                <a:solidFill>
                  <a:schemeClr val="tx1"/>
                </a:solidFill>
              </a:rPr>
              <a:t>jade jones are the only British </a:t>
            </a:r>
            <a:br>
              <a:rPr lang="en-GB" dirty="0">
                <a:solidFill>
                  <a:schemeClr val="tx1"/>
                </a:solidFill>
              </a:rPr>
            </a:br>
            <a:r>
              <a:rPr lang="en-GB" dirty="0">
                <a:solidFill>
                  <a:schemeClr val="tx1"/>
                </a:solidFill>
              </a:rPr>
              <a:t>practitioners to defend a global tittle.</a:t>
            </a:r>
            <a:br>
              <a:rPr lang="en-GB" dirty="0">
                <a:solidFill>
                  <a:schemeClr val="tx1"/>
                </a:solidFill>
              </a:rPr>
            </a:br>
            <a:r>
              <a:rPr lang="en-GB" dirty="0">
                <a:solidFill>
                  <a:schemeClr val="tx1"/>
                </a:solidFill>
              </a:rPr>
              <a:t/>
            </a:r>
            <a:br>
              <a:rPr lang="en-GB" dirty="0">
                <a:solidFill>
                  <a:schemeClr val="tx1"/>
                </a:solidFill>
              </a:rPr>
            </a:br>
            <a:r>
              <a:rPr lang="en-GB" dirty="0">
                <a:solidFill>
                  <a:schemeClr val="tx1"/>
                </a:solidFill>
              </a:rPr>
              <a:t/>
            </a:r>
            <a:br>
              <a:rPr lang="en-GB" dirty="0">
                <a:solidFill>
                  <a:schemeClr val="tx1"/>
                </a:solidFill>
              </a:rPr>
            </a:br>
            <a:r>
              <a:rPr lang="en-GB" dirty="0">
                <a:solidFill>
                  <a:schemeClr val="tx1"/>
                </a:solidFill>
              </a:rPr>
              <a:t/>
            </a:r>
            <a:br>
              <a:rPr lang="en-GB" dirty="0">
                <a:solidFill>
                  <a:schemeClr val="tx1"/>
                </a:solidFill>
              </a:rPr>
            </a:br>
            <a:endParaRPr lang="en-GB" dirty="0">
              <a:solidFill>
                <a:schemeClr val="tx1"/>
              </a:solidFill>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990545" y="1930400"/>
            <a:ext cx="6201455" cy="2790654"/>
          </a:xfrm>
        </p:spPr>
      </p:pic>
    </p:spTree>
    <p:extLst>
      <p:ext uri="{BB962C8B-B14F-4D97-AF65-F5344CB8AC3E}">
        <p14:creationId xmlns:p14="http://schemas.microsoft.com/office/powerpoint/2010/main" val="240372076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solidFill>
                  <a:schemeClr val="tx1"/>
                </a:solidFill>
              </a:rPr>
              <a:t>Andy Lewis</a:t>
            </a:r>
            <a:br>
              <a:rPr lang="en-GB" dirty="0">
                <a:solidFill>
                  <a:schemeClr val="tx1"/>
                </a:solidFill>
              </a:rPr>
            </a:br>
            <a:r>
              <a:rPr lang="en-GB" dirty="0">
                <a:solidFill>
                  <a:schemeClr val="tx1"/>
                </a:solidFill>
              </a:rPr>
              <a:t/>
            </a:r>
            <a:br>
              <a:rPr lang="en-GB" dirty="0">
                <a:solidFill>
                  <a:schemeClr val="tx1"/>
                </a:solidFill>
              </a:rPr>
            </a:br>
            <a:r>
              <a:rPr lang="en-GB" dirty="0">
                <a:solidFill>
                  <a:schemeClr val="tx1"/>
                </a:solidFill>
              </a:rPr>
              <a:t/>
            </a:r>
            <a:br>
              <a:rPr lang="en-GB" dirty="0">
                <a:solidFill>
                  <a:schemeClr val="tx1"/>
                </a:solidFill>
              </a:rPr>
            </a:br>
            <a:r>
              <a:rPr lang="en-GB" dirty="0">
                <a:solidFill>
                  <a:schemeClr val="tx1"/>
                </a:solidFill>
              </a:rPr>
              <a:t> </a:t>
            </a:r>
          </a:p>
        </p:txBody>
      </p:sp>
      <p:sp>
        <p:nvSpPr>
          <p:cNvPr id="3" name="Content Placeholder 2"/>
          <p:cNvSpPr>
            <a:spLocks noGrp="1"/>
          </p:cNvSpPr>
          <p:nvPr>
            <p:ph idx="1"/>
          </p:nvPr>
        </p:nvSpPr>
        <p:spPr/>
        <p:txBody>
          <a:bodyPr>
            <a:normAutofit/>
          </a:bodyPr>
          <a:lstStyle/>
          <a:p>
            <a:pPr marL="0" indent="0">
              <a:buNone/>
            </a:pPr>
            <a:r>
              <a:rPr lang="en-GB" sz="2400" dirty="0"/>
              <a:t>Andy was born on the 24 of January 1983.</a:t>
            </a:r>
          </a:p>
          <a:p>
            <a:pPr marL="0" indent="0">
              <a:buNone/>
            </a:pPr>
            <a:r>
              <a:rPr lang="en-GB" sz="2400" dirty="0"/>
              <a:t>Andy Lewis had to have his leg amputated when</a:t>
            </a:r>
          </a:p>
          <a:p>
            <a:pPr marL="0" indent="0">
              <a:buNone/>
            </a:pPr>
            <a:r>
              <a:rPr lang="en-GB" sz="2400" dirty="0"/>
              <a:t>he was only sixteen because he was involved in </a:t>
            </a:r>
          </a:p>
          <a:p>
            <a:pPr marL="0" indent="0">
              <a:buNone/>
            </a:pPr>
            <a:r>
              <a:rPr lang="en-GB" sz="2400" dirty="0"/>
              <a:t>a motorbike accident with a lorry.</a:t>
            </a:r>
          </a:p>
          <a:p>
            <a:pPr marL="0" indent="0">
              <a:buNone/>
            </a:pPr>
            <a:r>
              <a:rPr lang="en-GB" sz="2400" dirty="0"/>
              <a:t>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5486" y="813178"/>
            <a:ext cx="4586514" cy="2944339"/>
          </a:xfrm>
          <a:prstGeom prst="rect">
            <a:avLst/>
          </a:prstGeom>
        </p:spPr>
      </p:pic>
    </p:spTree>
    <p:extLst>
      <p:ext uri="{BB962C8B-B14F-4D97-AF65-F5344CB8AC3E}">
        <p14:creationId xmlns:p14="http://schemas.microsoft.com/office/powerpoint/2010/main" val="423548746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84</TotalTime>
  <Words>45</Words>
  <Application>Microsoft Office PowerPoint</Application>
  <PresentationFormat>Widescreen</PresentationFormat>
  <Paragraphs>9</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Trebuchet MS</vt:lpstr>
      <vt:lpstr>Wingdings 3</vt:lpstr>
      <vt:lpstr>Facet</vt:lpstr>
      <vt:lpstr>Team GB</vt:lpstr>
      <vt:lpstr>Sir Mohamed Farah   Sir Mo Farah was born on the 23d of March 1983 however Mo Farah has recently retired from track racing but just because he has retired from track doesn't mean he has retired from team GB and running altogether. Mo Farah still runs for team GB just he does races on the road.</vt:lpstr>
      <vt:lpstr>Bianca walkden   Bianca started taekwondo at  the age of 11 and started    her junior career at 15 and  she was born on the 29  September 1991. Bianca and  jade jones are the only British  practitioners to defend a global tittle.    </vt:lpstr>
      <vt:lpstr>Andy Lewis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GB</dc:title>
  <dc:creator>Liselette Adams</dc:creator>
  <cp:lastModifiedBy>%USERNAME%</cp:lastModifiedBy>
  <cp:revision>8</cp:revision>
  <cp:lastPrinted>2017-09-28T07:41:11Z</cp:lastPrinted>
  <dcterms:created xsi:type="dcterms:W3CDTF">2017-09-27T17:48:01Z</dcterms:created>
  <dcterms:modified xsi:type="dcterms:W3CDTF">2017-09-28T07:41:29Z</dcterms:modified>
</cp:coreProperties>
</file>