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ple" initials="M" lastIdx="1" clrIdx="0">
    <p:extLst>
      <p:ext uri="{19B8F6BF-5375-455C-9EA6-DF929625EA0E}">
        <p15:presenceInfo xmlns:p15="http://schemas.microsoft.com/office/powerpoint/2012/main" userId="Map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CA34-16AB-4738-BB9F-80863371AC8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B9EC-6937-4C12-8325-487FC89AF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8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5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1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7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6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9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19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68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794000"/>
            <a:ext cx="8001000" cy="8636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children’s </a:t>
            </a:r>
            <a:r>
              <a:rPr lang="en-GB" dirty="0" smtClean="0"/>
              <a:t>society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4212" y="3657599"/>
            <a:ext cx="10326688" cy="53340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89300" cy="2082974"/>
          </a:xfrm>
          <a:prstGeom prst="rect">
            <a:avLst/>
          </a:prstGeom>
        </p:spPr>
      </p:pic>
      <p:sp>
        <p:nvSpPr>
          <p:cNvPr id="9" name="Smiley Face 8"/>
          <p:cNvSpPr/>
          <p:nvPr/>
        </p:nvSpPr>
        <p:spPr>
          <a:xfrm>
            <a:off x="9285398" y="4634514"/>
            <a:ext cx="1930402" cy="1604179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86" y="3855112"/>
            <a:ext cx="4489171" cy="27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89300" cy="2082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300" y="1312692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children’s </a:t>
            </a:r>
            <a:r>
              <a:rPr lang="en-GB" sz="2400" dirty="0" smtClean="0"/>
              <a:t>society help children get above the poverty line!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89300" y="391886"/>
            <a:ext cx="874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children’s </a:t>
            </a:r>
            <a:r>
              <a:rPr lang="en-GB" sz="2400" dirty="0" smtClean="0"/>
              <a:t>society go to other places in Britain to STOP poverty happening. 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2" y="3117031"/>
            <a:ext cx="4412192" cy="318780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727371" y="2513021"/>
            <a:ext cx="4572000" cy="3273825"/>
          </a:xfrm>
          <a:prstGeom prst="wedgeRectCallout">
            <a:avLst>
              <a:gd name="adj1" fmla="val -83404"/>
              <a:gd name="adj2" fmla="val -6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What does this actually mean?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7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89300" cy="2082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350" y="507669"/>
            <a:ext cx="2717800" cy="4616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What is poverty?</a:t>
            </a:r>
            <a:endParaRPr lang="en-GB" sz="2400" b="1" u="sng" dirty="0"/>
          </a:p>
        </p:txBody>
      </p:sp>
      <p:sp>
        <p:nvSpPr>
          <p:cNvPr id="7" name="Minus 6"/>
          <p:cNvSpPr/>
          <p:nvPr/>
        </p:nvSpPr>
        <p:spPr>
          <a:xfrm>
            <a:off x="3289300" y="3079234"/>
            <a:ext cx="5041900" cy="584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372475" y="3059241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Poverty line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94150" y="3579949"/>
            <a:ext cx="363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Being under the poverty line means </a:t>
            </a:r>
            <a:r>
              <a:rPr lang="en-GB" dirty="0" smtClean="0"/>
              <a:t>you don’t have a safe place to live. For instance, you might not have a house, your house might be very cold because your parents can’t afford to heat it, you might not go to school regularly, you might not have enough to eat and drink.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94150" y="1553052"/>
            <a:ext cx="377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Being above the poverty line means </a:t>
            </a:r>
            <a:r>
              <a:rPr lang="en-GB" dirty="0" smtClean="0"/>
              <a:t>you have a safe life. For example, you have somewhere warm and safe to live. You have enough food and drink. You go to school regularly and you have a nice life.</a:t>
            </a:r>
            <a:endParaRPr lang="en-GB" dirty="0"/>
          </a:p>
        </p:txBody>
      </p:sp>
      <p:sp>
        <p:nvSpPr>
          <p:cNvPr id="16" name="Down Arrow 15"/>
          <p:cNvSpPr/>
          <p:nvPr/>
        </p:nvSpPr>
        <p:spPr>
          <a:xfrm>
            <a:off x="3242038" y="2677033"/>
            <a:ext cx="431800" cy="134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7988391" y="2677033"/>
            <a:ext cx="457200" cy="150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iley Face 17"/>
          <p:cNvSpPr/>
          <p:nvPr/>
        </p:nvSpPr>
        <p:spPr>
          <a:xfrm>
            <a:off x="2440623" y="4428101"/>
            <a:ext cx="1393371" cy="1219200"/>
          </a:xfrm>
          <a:prstGeom prst="smileyFace">
            <a:avLst>
              <a:gd name="adj" fmla="val -46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iley Face 18"/>
          <p:cNvSpPr/>
          <p:nvPr/>
        </p:nvSpPr>
        <p:spPr>
          <a:xfrm>
            <a:off x="7579949" y="1176012"/>
            <a:ext cx="1266825" cy="1110073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89300" cy="2082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8" y="1"/>
            <a:ext cx="694713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2844800"/>
            <a:ext cx="236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children’s </a:t>
            </a:r>
            <a:r>
              <a:rPr lang="en-GB" dirty="0" smtClean="0"/>
              <a:t>society help a lot of people </a:t>
            </a:r>
            <a:r>
              <a:rPr lang="en-GB" dirty="0" smtClean="0"/>
              <a:t>in Britain </a:t>
            </a:r>
            <a:r>
              <a:rPr lang="en-GB" dirty="0"/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72229" y="3263535"/>
            <a:ext cx="783539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6" y="1741716"/>
            <a:ext cx="7846786" cy="4969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5156" y="252637"/>
            <a:ext cx="754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Pick the </a:t>
            </a:r>
            <a:r>
              <a:rPr lang="en-GB" sz="3600" dirty="0" smtClean="0"/>
              <a:t>children’s </a:t>
            </a:r>
            <a:r>
              <a:rPr lang="en-GB" sz="3600" dirty="0" smtClean="0"/>
              <a:t>society they help other children your age!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6011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155</TotalTime>
  <Words>163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Celestial</vt:lpstr>
      <vt:lpstr>The children’s society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children society</dc:title>
  <dc:creator>Maple</dc:creator>
  <cp:lastModifiedBy>%USERNAME%</cp:lastModifiedBy>
  <cp:revision>18</cp:revision>
  <dcterms:created xsi:type="dcterms:W3CDTF">2019-03-29T10:06:22Z</dcterms:created>
  <dcterms:modified xsi:type="dcterms:W3CDTF">2019-04-01T13:33:47Z</dcterms:modified>
</cp:coreProperties>
</file>