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3" r:id="rId1"/>
  </p:sldMasterIdLst>
  <p:handoutMasterIdLst>
    <p:handoutMasterId r:id="rId14"/>
  </p:handoutMasterIdLst>
  <p:sldIdLst>
    <p:sldId id="265" r:id="rId2"/>
    <p:sldId id="266" r:id="rId3"/>
    <p:sldId id="267" r:id="rId4"/>
    <p:sldId id="271" r:id="rId5"/>
    <p:sldId id="268" r:id="rId6"/>
    <p:sldId id="270" r:id="rId7"/>
    <p:sldId id="269" r:id="rId8"/>
    <p:sldId id="272" r:id="rId9"/>
    <p:sldId id="274" r:id="rId10"/>
    <p:sldId id="273" r:id="rId11"/>
    <p:sldId id="276" r:id="rId12"/>
    <p:sldId id="27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Sassoon Infant Md" panose="02000603050000020003" charset="0"/>
      <p:regular r:id="rId21"/>
    </p:embeddedFont>
    <p:embeddedFont>
      <p:font typeface="Sassoon Infant Rg" panose="02000503030000020003" pitchFamily="50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80">
          <p15:clr>
            <a:srgbClr val="A4A3A4"/>
          </p15:clr>
        </p15:guide>
        <p15:guide id="7" pos="317">
          <p15:clr>
            <a:srgbClr val="A4A3A4"/>
          </p15:clr>
        </p15:guide>
        <p15:guide id="8" pos="5443">
          <p15:clr>
            <a:srgbClr val="A4A3A4"/>
          </p15:clr>
        </p15:guide>
        <p15:guide id="9" pos="47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000"/>
    <a:srgbClr val="FDFDFD"/>
    <a:srgbClr val="FFFFFF"/>
    <a:srgbClr val="23A7F9"/>
    <a:srgbClr val="21A6F9"/>
    <a:srgbClr val="ACDDFD"/>
    <a:srgbClr val="FEFBDA"/>
    <a:srgbClr val="FFFFE1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18" y="67"/>
      </p:cViewPr>
      <p:guideLst>
        <p:guide orient="horz" pos="2183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67DDB2A-68EA-8343-87C7-EFF025A90CDE}" type="datetimeFigureOut">
              <a:rPr lang="en-GB"/>
              <a:pPr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6BF33EBA-3082-954C-AF97-DD2A03F91D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0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3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6129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Subtracting</a:t>
            </a:r>
          </a:p>
          <a:p>
            <a:pPr algn="ctr"/>
            <a:r>
              <a:rPr lang="en-GB" sz="7200" dirty="0"/>
              <a:t>Fractions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9911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000" dirty="0">
                <a:cs typeface="Sassoon Infant Rg" charset="0"/>
              </a:rPr>
              <a:t>LO: I can subtract fractions with the same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6142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78914"/>
              </p:ext>
            </p:extLst>
          </p:nvPr>
        </p:nvGraphicFramePr>
        <p:xfrm>
          <a:off x="2630920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23630" y="5479719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7</a:t>
            </a:r>
          </a:p>
          <a:p>
            <a:pPr algn="ctr"/>
            <a:r>
              <a:rPr lang="en-US" sz="2800" dirty="0"/>
              <a:t>10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29571" y="5479719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/>
                <a:t>3</a:t>
              </a:r>
            </a:p>
            <a:p>
              <a:pPr algn="ctr"/>
              <a:r>
                <a:rPr lang="en-US" sz="2800" dirty="0"/>
                <a:t>10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74930" y="5479719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</a:p>
          <a:p>
            <a:pPr algn="ctr"/>
            <a:r>
              <a:rPr lang="en-US" sz="2800" dirty="0"/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889" y="5772106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75738"/>
              </p:ext>
            </p:extLst>
          </p:nvPr>
        </p:nvGraphicFramePr>
        <p:xfrm>
          <a:off x="5088864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80138"/>
              </p:ext>
            </p:extLst>
          </p:nvPr>
        </p:nvGraphicFramePr>
        <p:xfrm>
          <a:off x="896786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29013"/>
              </p:ext>
            </p:extLst>
          </p:nvPr>
        </p:nvGraphicFramePr>
        <p:xfrm>
          <a:off x="5084384" y="4507352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66147"/>
              </p:ext>
            </p:extLst>
          </p:nvPr>
        </p:nvGraphicFramePr>
        <p:xfrm>
          <a:off x="896786" y="4507352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2161410" y="4897389"/>
            <a:ext cx="3384991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9020"/>
              </p:ext>
            </p:extLst>
          </p:nvPr>
        </p:nvGraphicFramePr>
        <p:xfrm>
          <a:off x="6828205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84379"/>
              </p:ext>
            </p:extLst>
          </p:nvPr>
        </p:nvGraphicFramePr>
        <p:xfrm>
          <a:off x="2618220" y="1341133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51884"/>
              </p:ext>
            </p:extLst>
          </p:nvPr>
        </p:nvGraphicFramePr>
        <p:xfrm>
          <a:off x="2618220" y="2127141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2730"/>
              </p:ext>
            </p:extLst>
          </p:nvPr>
        </p:nvGraphicFramePr>
        <p:xfrm>
          <a:off x="6828205" y="1341133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65325"/>
              </p:ext>
            </p:extLst>
          </p:nvPr>
        </p:nvGraphicFramePr>
        <p:xfrm>
          <a:off x="6828205" y="2127448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3285605" y="2462684"/>
            <a:ext cx="4077369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85605" y="1693188"/>
            <a:ext cx="4102101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21298" y="5644613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00303" y="5479719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</a:p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476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12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11</a:t>
            </a:r>
          </a:p>
          <a:p>
            <a:pPr algn="ctr"/>
            <a:r>
              <a:rPr lang="en-US" sz="2800" dirty="0"/>
              <a:t>12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77196" y="5424970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/>
                <a:t>7</a:t>
              </a:r>
            </a:p>
            <a:p>
              <a:pPr algn="ctr"/>
              <a:r>
                <a:rPr lang="en-US" sz="2800" dirty="0"/>
                <a:t>12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225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</a:p>
          <a:p>
            <a:pPr algn="ctr"/>
            <a:r>
              <a:rPr lang="en-US" sz="2800" dirty="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451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68923" y="5589864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47928" y="5424970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</a:t>
            </a:r>
          </a:p>
          <a:p>
            <a:r>
              <a:rPr lang="en-US" sz="2800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04" y="1593673"/>
            <a:ext cx="3090745" cy="30907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03" y="1610660"/>
            <a:ext cx="3075822" cy="30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12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11</a:t>
            </a:r>
          </a:p>
          <a:p>
            <a:pPr algn="ctr"/>
            <a:r>
              <a:rPr lang="en-US" sz="2800" dirty="0"/>
              <a:t>12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77196" y="5424970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/>
                <a:t>7</a:t>
              </a:r>
            </a:p>
            <a:p>
              <a:pPr algn="ctr"/>
              <a:r>
                <a:rPr lang="en-US" sz="2800" dirty="0"/>
                <a:t>12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225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</a:p>
          <a:p>
            <a:pPr algn="ctr"/>
            <a:r>
              <a:rPr lang="en-US" sz="2800" dirty="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451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68923" y="5589864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47928" y="5424970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</a:t>
            </a:r>
          </a:p>
          <a:p>
            <a:r>
              <a:rPr lang="en-US" sz="2800" dirty="0"/>
              <a:t>3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87" y="1939365"/>
            <a:ext cx="3020883" cy="3020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89" y="1854061"/>
            <a:ext cx="3090745" cy="30907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51" y="1934049"/>
            <a:ext cx="3034619" cy="3034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88" y="1871048"/>
            <a:ext cx="3075822" cy="307582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3161793" y="4097289"/>
            <a:ext cx="3384991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2297" y="1303868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800" dirty="0">
                <a:latin typeface="Sassoon Infant Md" panose="02000603050000020003" pitchFamily="50" charset="0"/>
              </a:rPr>
              <a:t>Subtracting fractions with the same denominator is really simple!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8" y="438150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sp>
        <p:nvSpPr>
          <p:cNvPr id="9" name="write down calc"/>
          <p:cNvSpPr txBox="1">
            <a:spLocks/>
          </p:cNvSpPr>
          <p:nvPr/>
        </p:nvSpPr>
        <p:spPr>
          <a:xfrm>
            <a:off x="622297" y="1794901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Write down your calculation.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88997" y="4250066"/>
            <a:ext cx="3930657" cy="1444624"/>
            <a:chOff x="736597" y="2380194"/>
            <a:chExt cx="3930657" cy="1444624"/>
          </a:xfrm>
        </p:grpSpPr>
        <p:grpSp>
          <p:nvGrpSpPr>
            <p:cNvPr id="16" name="fraction"/>
            <p:cNvGrpSpPr/>
            <p:nvPr/>
          </p:nvGrpSpPr>
          <p:grpSpPr>
            <a:xfrm>
              <a:off x="736597" y="2380194"/>
              <a:ext cx="2701930" cy="1444624"/>
              <a:chOff x="736597" y="2380194"/>
              <a:chExt cx="2701930" cy="1444624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736597" y="2508252"/>
                <a:ext cx="1473203" cy="338666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>
                    <a:latin typeface="Sassoon Infant Md" panose="02000603050000020003" pitchFamily="50" charset="0"/>
                  </a:rPr>
                  <a:t>Numerator:</a:t>
                </a:r>
              </a:p>
            </p:txBody>
          </p:sp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736597" y="3448052"/>
                <a:ext cx="1651003" cy="338666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>
                    <a:latin typeface="Sassoon Infant Md" panose="02000603050000020003" pitchFamily="50" charset="0"/>
                  </a:rPr>
                  <a:t>Denominator:</a:t>
                </a:r>
              </a:p>
            </p:txBody>
          </p:sp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921000" y="2380194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>
                    <a:latin typeface="Sassoon Infant Md" panose="02000603050000020003" pitchFamily="50" charset="0"/>
                  </a:rPr>
                  <a:t>5</a:t>
                </a:r>
              </a:p>
            </p:txBody>
          </p:sp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921000" y="3230036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>
                    <a:latin typeface="Sassoon Infant Md" panose="02000603050000020003" pitchFamily="50" charset="0"/>
                  </a:rPr>
                  <a:t>6</a:t>
                </a:r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2819400" y="3111500"/>
                <a:ext cx="61912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149727" y="2380194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3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149727" y="3230036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6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048127" y="3111500"/>
              <a:ext cx="6191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8700" y="3111500"/>
              <a:ext cx="3095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= 2/6"/>
          <p:cNvGrpSpPr/>
          <p:nvPr/>
        </p:nvGrpSpPr>
        <p:grpSpPr>
          <a:xfrm>
            <a:off x="5102227" y="4595081"/>
            <a:ext cx="1241427" cy="1099609"/>
            <a:chOff x="4949827" y="5023909"/>
            <a:chExt cx="1241427" cy="1099609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5673727" y="5528736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6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572127" y="5410200"/>
              <a:ext cx="6191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949827" y="5023909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=</a:t>
              </a:r>
            </a:p>
          </p:txBody>
        </p:sp>
      </p:grpSp>
      <p:sp>
        <p:nvSpPr>
          <p:cNvPr id="33" name="write down calc"/>
          <p:cNvSpPr txBox="1">
            <a:spLocks/>
          </p:cNvSpPr>
          <p:nvPr/>
        </p:nvSpPr>
        <p:spPr>
          <a:xfrm>
            <a:off x="622297" y="2285934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Your answer will have the same denominator.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826127" y="4250066"/>
            <a:ext cx="428627" cy="594782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dirty="0">
                <a:latin typeface="Sassoon Infant Md" panose="02000603050000020003" pitchFamily="50" charset="0"/>
              </a:rPr>
              <a:t>2</a:t>
            </a:r>
          </a:p>
        </p:txBody>
      </p:sp>
      <p:sp>
        <p:nvSpPr>
          <p:cNvPr id="36" name="write down calc"/>
          <p:cNvSpPr txBox="1">
            <a:spLocks/>
          </p:cNvSpPr>
          <p:nvPr/>
        </p:nvSpPr>
        <p:spPr>
          <a:xfrm>
            <a:off x="622297" y="2776967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Find the difference between the numerators – you have you answer!</a:t>
            </a:r>
          </a:p>
        </p:txBody>
      </p:sp>
      <p:sp>
        <p:nvSpPr>
          <p:cNvPr id="37" name="write down calc"/>
          <p:cNvSpPr txBox="1">
            <a:spLocks/>
          </p:cNvSpPr>
          <p:nvPr/>
        </p:nvSpPr>
        <p:spPr>
          <a:xfrm>
            <a:off x="622296" y="3268000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If you can, simplify the new fraction to its lowest form.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511927" y="4250066"/>
            <a:ext cx="1241427" cy="1444624"/>
            <a:chOff x="6359527" y="4678894"/>
            <a:chExt cx="1241427" cy="1444624"/>
          </a:xfrm>
        </p:grpSpPr>
        <p:grpSp>
          <p:nvGrpSpPr>
            <p:cNvPr id="38" name="= 2/6"/>
            <p:cNvGrpSpPr/>
            <p:nvPr/>
          </p:nvGrpSpPr>
          <p:grpSpPr>
            <a:xfrm>
              <a:off x="6359527" y="5023909"/>
              <a:ext cx="1241427" cy="1099609"/>
              <a:chOff x="4949827" y="5023909"/>
              <a:chExt cx="1241427" cy="1099609"/>
            </a:xfrm>
          </p:grpSpPr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5673727" y="5528736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>
                    <a:latin typeface="Sassoon Infant Md" panose="02000603050000020003" pitchFamily="50" charset="0"/>
                  </a:rPr>
                  <a:t>3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5572127" y="5410200"/>
                <a:ext cx="61912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4949827" y="5023909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>
                    <a:latin typeface="Sassoon Infant Md" panose="02000603050000020003" pitchFamily="50" charset="0"/>
                  </a:rPr>
                  <a:t>=</a:t>
                </a:r>
              </a:p>
            </p:txBody>
          </p:sp>
        </p:grp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7083427" y="4678894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8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508582" y="1668549"/>
            <a:ext cx="2347834" cy="1476824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60005" y="1668549"/>
            <a:ext cx="2347834" cy="147682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164743" y="3139458"/>
            <a:ext cx="2347834" cy="147682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08582" y="3138619"/>
            <a:ext cx="2347834" cy="1476824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1111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507839" y="1662209"/>
            <a:ext cx="2347834" cy="147682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602992" y="4892161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3</a:t>
            </a:r>
          </a:p>
          <a:p>
            <a:r>
              <a:rPr lang="en-US" sz="3600" dirty="0"/>
              <a:t>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164110" y="4911647"/>
            <a:ext cx="1568551" cy="1200329"/>
            <a:chOff x="3189510" y="5336051"/>
            <a:chExt cx="1568551" cy="1200329"/>
          </a:xfrm>
        </p:grpSpPr>
        <p:grpSp>
          <p:nvGrpSpPr>
            <p:cNvPr id="62" name="Group 61"/>
            <p:cNvGrpSpPr/>
            <p:nvPr/>
          </p:nvGrpSpPr>
          <p:grpSpPr>
            <a:xfrm>
              <a:off x="3189510" y="5336051"/>
              <a:ext cx="1018561" cy="1200329"/>
              <a:chOff x="3189510" y="5336051"/>
              <a:chExt cx="1018561" cy="1200329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770131" y="5336051"/>
                <a:ext cx="4379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u="sng" dirty="0"/>
                  <a:t>1</a:t>
                </a:r>
              </a:p>
              <a:p>
                <a:r>
                  <a:rPr lang="en-US" sz="3600" dirty="0"/>
                  <a:t>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189510" y="5611929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- 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405079" y="5631416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19366" y="4857291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2</a:t>
            </a:r>
          </a:p>
          <a:p>
            <a:r>
              <a:rPr lang="en-US" sz="3600" dirty="0"/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65716" y="5196961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46338" y="4891545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1</a:t>
            </a:r>
          </a:p>
          <a:p>
            <a:r>
              <a:rPr lang="en-US" sz="3600" dirty="0"/>
              <a:t>2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3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81511 -0.08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2602992" y="4935672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3</a:t>
            </a:r>
          </a:p>
          <a:p>
            <a:r>
              <a:rPr lang="en-US" sz="3600" dirty="0"/>
              <a:t>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164110" y="4955158"/>
            <a:ext cx="1568551" cy="1200329"/>
            <a:chOff x="3189510" y="5336051"/>
            <a:chExt cx="1568551" cy="1200329"/>
          </a:xfrm>
        </p:grpSpPr>
        <p:grpSp>
          <p:nvGrpSpPr>
            <p:cNvPr id="62" name="Group 61"/>
            <p:cNvGrpSpPr/>
            <p:nvPr/>
          </p:nvGrpSpPr>
          <p:grpSpPr>
            <a:xfrm>
              <a:off x="3189510" y="5336051"/>
              <a:ext cx="1018561" cy="1200329"/>
              <a:chOff x="3189510" y="5336051"/>
              <a:chExt cx="1018561" cy="1200329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770131" y="5336051"/>
                <a:ext cx="4379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u="sng" dirty="0"/>
                  <a:t>1</a:t>
                </a:r>
              </a:p>
              <a:p>
                <a:r>
                  <a:rPr lang="en-US" sz="3600" dirty="0"/>
                  <a:t>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189510" y="5611929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- 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405079" y="5631416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19366" y="4900802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2</a:t>
            </a:r>
          </a:p>
          <a:p>
            <a:r>
              <a:rPr lang="en-US" sz="3600" dirty="0"/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65716" y="5240472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46338" y="4935056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1</a:t>
            </a:r>
          </a:p>
          <a:p>
            <a:r>
              <a:rPr lang="en-US" sz="3600" dirty="0"/>
              <a:t>2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17246"/>
              </p:ext>
            </p:extLst>
          </p:nvPr>
        </p:nvGraphicFramePr>
        <p:xfrm>
          <a:off x="2630920" y="1339414"/>
          <a:ext cx="1722161" cy="31710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4260"/>
              </p:ext>
            </p:extLst>
          </p:nvPr>
        </p:nvGraphicFramePr>
        <p:xfrm>
          <a:off x="5088864" y="1339414"/>
          <a:ext cx="1739341" cy="31710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90663"/>
              </p:ext>
            </p:extLst>
          </p:nvPr>
        </p:nvGraphicFramePr>
        <p:xfrm>
          <a:off x="5088864" y="2916025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3895544" y="3350173"/>
            <a:ext cx="1650857" cy="727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43687"/>
              </p:ext>
            </p:extLst>
          </p:nvPr>
        </p:nvGraphicFramePr>
        <p:xfrm>
          <a:off x="3697564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4</a:t>
            </a:r>
          </a:p>
          <a:p>
            <a:r>
              <a:rPr lang="en-US" sz="2800" dirty="0"/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19" name="TextBox 18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3</a:t>
              </a:r>
            </a:p>
            <a:p>
              <a:r>
                <a:rPr lang="en-US" sz="2800" dirty="0"/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56582"/>
              </p:ext>
            </p:extLst>
          </p:nvPr>
        </p:nvGraphicFramePr>
        <p:xfrm>
          <a:off x="3697564" y="2137886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95309"/>
              </p:ext>
            </p:extLst>
          </p:nvPr>
        </p:nvGraphicFramePr>
        <p:xfrm>
          <a:off x="3697564" y="2914654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72147"/>
              </p:ext>
            </p:extLst>
          </p:nvPr>
        </p:nvGraphicFramePr>
        <p:xfrm>
          <a:off x="3697564" y="3704820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69948 -0.27986 " pathEditMode="relative" rAng="0" ptsTypes="AA">
                                      <p:cBhvr>
                                        <p:cTn id="10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68385 -0.1479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84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8401 -0.03194 " pathEditMode="relative" rAng="0" ptsTypes="AA">
                                      <p:cBhvr>
                                        <p:cTn id="16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7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36122"/>
              </p:ext>
            </p:extLst>
          </p:nvPr>
        </p:nvGraphicFramePr>
        <p:xfrm>
          <a:off x="2630920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4</a:t>
            </a:r>
          </a:p>
          <a:p>
            <a:r>
              <a:rPr lang="en-US" sz="2800" dirty="0"/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19" name="TextBox 18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3</a:t>
              </a:r>
            </a:p>
            <a:p>
              <a:r>
                <a:rPr lang="en-US" sz="2800" dirty="0"/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28423"/>
              </p:ext>
            </p:extLst>
          </p:nvPr>
        </p:nvGraphicFramePr>
        <p:xfrm>
          <a:off x="5088864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6262"/>
              </p:ext>
            </p:extLst>
          </p:nvPr>
        </p:nvGraphicFramePr>
        <p:xfrm>
          <a:off x="5088864" y="2117807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8502"/>
              </p:ext>
            </p:extLst>
          </p:nvPr>
        </p:nvGraphicFramePr>
        <p:xfrm>
          <a:off x="2629050" y="2127332"/>
          <a:ext cx="1724032" cy="8087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8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06020"/>
              </p:ext>
            </p:extLst>
          </p:nvPr>
        </p:nvGraphicFramePr>
        <p:xfrm>
          <a:off x="5088864" y="3713267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70994"/>
              </p:ext>
            </p:extLst>
          </p:nvPr>
        </p:nvGraphicFramePr>
        <p:xfrm>
          <a:off x="5088864" y="2916025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58051"/>
              </p:ext>
            </p:extLst>
          </p:nvPr>
        </p:nvGraphicFramePr>
        <p:xfrm>
          <a:off x="2629050" y="2933425"/>
          <a:ext cx="1724032" cy="8087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8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3895544" y="2536525"/>
            <a:ext cx="1650857" cy="727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207"/>
              </p:ext>
            </p:extLst>
          </p:nvPr>
        </p:nvGraphicFramePr>
        <p:xfrm>
          <a:off x="2629050" y="3726193"/>
          <a:ext cx="1724032" cy="8087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8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3895544" y="3350173"/>
            <a:ext cx="1650857" cy="727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95544" y="4130577"/>
            <a:ext cx="1650857" cy="727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75" y="1776259"/>
            <a:ext cx="3291718" cy="329171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75" y="1776259"/>
            <a:ext cx="3291718" cy="32917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75" y="1776259"/>
            <a:ext cx="3291718" cy="32917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5</a:t>
            </a:r>
          </a:p>
          <a:p>
            <a:r>
              <a:rPr lang="en-US" sz="2800" dirty="0"/>
              <a:t>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45" name="TextBox 44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3</a:t>
              </a:r>
            </a:p>
            <a:p>
              <a:r>
                <a:rPr lang="en-US" sz="2800" dirty="0"/>
                <a:t>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</a:p>
          <a:p>
            <a:r>
              <a:rPr lang="en-US" sz="2800" dirty="0"/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441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3" y="1618158"/>
            <a:ext cx="3291718" cy="32917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5</a:t>
            </a:r>
          </a:p>
          <a:p>
            <a:r>
              <a:rPr lang="en-US" sz="2800" dirty="0"/>
              <a:t>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45" name="TextBox 44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3</a:t>
              </a:r>
            </a:p>
            <a:p>
              <a:r>
                <a:rPr lang="en-US" sz="2800" dirty="0"/>
                <a:t>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</a:p>
          <a:p>
            <a:r>
              <a:rPr lang="en-US" sz="2800" dirty="0"/>
              <a:t>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64" y="1803948"/>
            <a:ext cx="3291718" cy="3291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64" y="1803948"/>
            <a:ext cx="3291718" cy="32917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01">
            <a:off x="5148043" y="2805725"/>
            <a:ext cx="1197792" cy="1642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0086" y="2042177"/>
            <a:ext cx="1197792" cy="16421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58" y="3449807"/>
            <a:ext cx="1197792" cy="16421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60" y="3242340"/>
            <a:ext cx="1197792" cy="1642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01">
            <a:off x="946595" y="2590638"/>
            <a:ext cx="1197792" cy="16421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8639" y="1859504"/>
            <a:ext cx="1197792" cy="164213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868389" y="2922475"/>
            <a:ext cx="3603161" cy="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87515" y="3777126"/>
            <a:ext cx="437622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73504" y="4428268"/>
            <a:ext cx="437622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35475"/>
              </p:ext>
            </p:extLst>
          </p:nvPr>
        </p:nvGraphicFramePr>
        <p:xfrm>
          <a:off x="4575824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3950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7</a:t>
            </a:r>
          </a:p>
          <a:p>
            <a:pPr algn="ctr"/>
            <a:r>
              <a:rPr lang="en-US" sz="2800" dirty="0"/>
              <a:t>10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45446" y="5424970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/>
                <a:t>3</a:t>
              </a:r>
            </a:p>
            <a:p>
              <a:pPr algn="ctr"/>
              <a:r>
                <a:rPr lang="en-US" sz="2800" dirty="0"/>
                <a:t>10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9080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</a:p>
          <a:p>
            <a:pPr algn="ctr"/>
            <a:r>
              <a:rPr lang="en-US" sz="2800" dirty="0"/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27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92600"/>
              </p:ext>
            </p:extLst>
          </p:nvPr>
        </p:nvGraphicFramePr>
        <p:xfrm>
          <a:off x="2841690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35246"/>
              </p:ext>
            </p:extLst>
          </p:nvPr>
        </p:nvGraphicFramePr>
        <p:xfrm>
          <a:off x="2832165" y="4507127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07872"/>
              </p:ext>
            </p:extLst>
          </p:nvPr>
        </p:nvGraphicFramePr>
        <p:xfrm>
          <a:off x="4563124" y="1341133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88759"/>
              </p:ext>
            </p:extLst>
          </p:nvPr>
        </p:nvGraphicFramePr>
        <p:xfrm>
          <a:off x="4563124" y="2127141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437173" y="5589864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6178" y="5424970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</a:p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90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61562 -0.11829 " pathEditMode="relative" rAng="0" ptsTypes="AA">
                                      <p:cBhvr>
                                        <p:cTn id="11" dur="1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61562 -0.2328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80382 -0.5801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Resource Creation Pro Forma.potx</Template>
  <TotalTime>3103</TotalTime>
  <Words>196</Words>
  <Application>Microsoft Office PowerPoint</Application>
  <PresentationFormat>On-screen Show 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Sassoon Infant Md</vt:lpstr>
      <vt:lpstr>Calibri Light</vt:lpstr>
      <vt:lpstr>Sassoon Infant Rg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Lynz</cp:lastModifiedBy>
  <cp:revision>200</cp:revision>
  <dcterms:created xsi:type="dcterms:W3CDTF">2014-10-01T16:09:27Z</dcterms:created>
  <dcterms:modified xsi:type="dcterms:W3CDTF">2021-01-07T17:21:47Z</dcterms:modified>
</cp:coreProperties>
</file>